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300" r:id="rId5"/>
    <p:sldId id="259" r:id="rId6"/>
    <p:sldId id="265" r:id="rId7"/>
    <p:sldId id="267" r:id="rId8"/>
    <p:sldId id="268" r:id="rId9"/>
    <p:sldId id="303" r:id="rId10"/>
    <p:sldId id="269" r:id="rId11"/>
    <p:sldId id="298" r:id="rId12"/>
    <p:sldId id="297" r:id="rId13"/>
    <p:sldId id="304" r:id="rId14"/>
    <p:sldId id="271" r:id="rId15"/>
    <p:sldId id="272" r:id="rId16"/>
    <p:sldId id="299" r:id="rId17"/>
    <p:sldId id="302" r:id="rId18"/>
    <p:sldId id="301" r:id="rId19"/>
  </p:sldIdLst>
  <p:sldSz cx="9144000" cy="5143500" type="screen16x9"/>
  <p:notesSz cx="6858000" cy="9144000"/>
  <p:embeddedFontLst>
    <p:embeddedFont>
      <p:font typeface="Frank Ruhl Libre" panose="020B0604020202020204" charset="-79"/>
      <p:regular r:id="rId21"/>
      <p:bold r:id="rId22"/>
    </p:embeddedFont>
    <p:embeddedFont>
      <p:font typeface="Frank Ruhl Libre Medium" panose="020B0604020202020204" charset="-79"/>
      <p:regular r:id="rId23"/>
      <p:bold r:id="rId24"/>
    </p:embeddedFont>
    <p:embeddedFont>
      <p:font typeface="Libre Baskerville" panose="020B0604020202020204" charset="0"/>
      <p:regular r:id="rId25"/>
      <p:bold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reSNp3zzV7bLYdLe+HkyD/6eY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F0D389-1B06-4D86-8F2B-1E857313ADA9}">
  <a:tblStyle styleId="{2EF0D389-1B06-4D86-8F2B-1E857313ADA9}"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6" d="100"/>
          <a:sy n="86" d="100"/>
        </p:scale>
        <p:origin x="9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59"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363f3880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a363f3880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ecc87bd6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aecc87bd68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91226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ecc87bd6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aecc87bd68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15994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ecc87bd6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aecc87bd68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0795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a5834801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a5834801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363f3879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a363f3879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363f3879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a363f3879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097493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363f3879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a363f3879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0992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2773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363f38807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a363f38807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ecc87bd6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aecc87bd68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ecc87bd6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aecc87bd68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9169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363f38807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a363f38807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aecc87bd6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aecc87bd68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ecc87bd6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aecc87bd6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ecc87bd6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aecc87bd6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20492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32"/>
          <p:cNvGrpSpPr/>
          <p:nvPr/>
        </p:nvGrpSpPr>
        <p:grpSpPr>
          <a:xfrm>
            <a:off x="2316267" y="304925"/>
            <a:ext cx="4511141" cy="4526108"/>
            <a:chOff x="2316267" y="304925"/>
            <a:chExt cx="4511141" cy="4526108"/>
          </a:xfrm>
        </p:grpSpPr>
        <p:sp>
          <p:nvSpPr>
            <p:cNvPr id="11" name="Google Shape;11;p32"/>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2"/>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sm" len="sm"/>
              <a:tailEnd type="none" w="sm" len="sm"/>
            </a:ln>
          </p:spPr>
        </p:sp>
        <p:sp>
          <p:nvSpPr>
            <p:cNvPr id="13" name="Google Shape;13;p32"/>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sm" len="sm"/>
              <a:tailEnd type="none" w="sm" len="sm"/>
            </a:ln>
          </p:spPr>
        </p:sp>
        <p:pic>
          <p:nvPicPr>
            <p:cNvPr id="14" name="Google Shape;14;p32"/>
            <p:cNvPicPr preferRelativeResize="0"/>
            <p:nvPr/>
          </p:nvPicPr>
          <p:blipFill rotWithShape="1">
            <a:blip r:embed="rId2">
              <a:alphaModFix/>
            </a:blip>
            <a:srcRect/>
            <a:stretch/>
          </p:blipFill>
          <p:spPr>
            <a:xfrm rot="-2700000">
              <a:off x="2700667" y="3795246"/>
              <a:ext cx="152400" cy="1150374"/>
            </a:xfrm>
            <a:prstGeom prst="rect">
              <a:avLst/>
            </a:prstGeom>
            <a:noFill/>
            <a:ln>
              <a:noFill/>
            </a:ln>
          </p:spPr>
        </p:pic>
        <p:pic>
          <p:nvPicPr>
            <p:cNvPr id="15" name="Google Shape;15;p32"/>
            <p:cNvPicPr preferRelativeResize="0"/>
            <p:nvPr/>
          </p:nvPicPr>
          <p:blipFill rotWithShape="1">
            <a:blip r:embed="rId2">
              <a:alphaModFix/>
            </a:blip>
            <a:srcRect/>
            <a:stretch/>
          </p:blipFill>
          <p:spPr>
            <a:xfrm rot="8100000">
              <a:off x="6290608" y="190338"/>
              <a:ext cx="152400" cy="1150374"/>
            </a:xfrm>
            <a:prstGeom prst="rect">
              <a:avLst/>
            </a:prstGeom>
            <a:noFill/>
            <a:ln>
              <a:noFill/>
            </a:ln>
          </p:spPr>
        </p:pic>
      </p:grpSp>
      <p:sp>
        <p:nvSpPr>
          <p:cNvPr id="16" name="Google Shape;16;p32"/>
          <p:cNvSpPr txBox="1">
            <a:spLocks noGrp="1"/>
          </p:cNvSpPr>
          <p:nvPr>
            <p:ph type="ctrTitle"/>
          </p:nvPr>
        </p:nvSpPr>
        <p:spPr>
          <a:xfrm>
            <a:off x="2787625" y="1991825"/>
            <a:ext cx="3572100" cy="1159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grpSp>
        <p:nvGrpSpPr>
          <p:cNvPr id="17" name="Google Shape;17;p32"/>
          <p:cNvGrpSpPr/>
          <p:nvPr/>
        </p:nvGrpSpPr>
        <p:grpSpPr>
          <a:xfrm>
            <a:off x="4357664" y="3735189"/>
            <a:ext cx="428350" cy="428530"/>
            <a:chOff x="1191725" y="238125"/>
            <a:chExt cx="5236550" cy="5238750"/>
          </a:xfrm>
        </p:grpSpPr>
        <p:sp>
          <p:nvSpPr>
            <p:cNvPr id="18" name="Google Shape;18;p32"/>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C6D3"/>
                </a:solidFill>
                <a:latin typeface="Arial"/>
                <a:ea typeface="Arial"/>
                <a:cs typeface="Arial"/>
                <a:sym typeface="Arial"/>
              </a:endParaRPr>
            </a:p>
          </p:txBody>
        </p:sp>
        <p:sp>
          <p:nvSpPr>
            <p:cNvPr id="19" name="Google Shape;19;p32"/>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C6D3"/>
                </a:solidFill>
                <a:latin typeface="Arial"/>
                <a:ea typeface="Arial"/>
                <a:cs typeface="Arial"/>
                <a:sym typeface="Arial"/>
              </a:endParaRPr>
            </a:p>
          </p:txBody>
        </p:sp>
        <p:sp>
          <p:nvSpPr>
            <p:cNvPr id="20" name="Google Shape;20;p32"/>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C6D3"/>
                </a:solidFill>
                <a:latin typeface="Arial"/>
                <a:ea typeface="Arial"/>
                <a:cs typeface="Arial"/>
                <a:sym typeface="Arial"/>
              </a:endParaRPr>
            </a:p>
          </p:txBody>
        </p:sp>
        <p:sp>
          <p:nvSpPr>
            <p:cNvPr id="21" name="Google Shape;21;p32"/>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C6D3"/>
                </a:solidFill>
                <a:latin typeface="Arial"/>
                <a:ea typeface="Arial"/>
                <a:cs typeface="Arial"/>
                <a:sym typeface="Arial"/>
              </a:endParaRPr>
            </a:p>
          </p:txBody>
        </p:sp>
        <p:sp>
          <p:nvSpPr>
            <p:cNvPr id="22" name="Google Shape;22;p32"/>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C6D3"/>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34"/>
          <p:cNvSpPr/>
          <p:nvPr/>
        </p:nvSpPr>
        <p:spPr>
          <a:xfrm>
            <a:off x="25" y="-7525"/>
            <a:ext cx="9144000" cy="5151000"/>
          </a:xfrm>
          <a:prstGeom prst="rect">
            <a:avLst/>
          </a:prstGeom>
          <a:solidFill>
            <a:srgbClr val="040E11">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 name="Google Shape;43;p34"/>
          <p:cNvGrpSpPr/>
          <p:nvPr/>
        </p:nvGrpSpPr>
        <p:grpSpPr>
          <a:xfrm>
            <a:off x="312475" y="304925"/>
            <a:ext cx="8519108" cy="4526108"/>
            <a:chOff x="312475" y="304925"/>
            <a:chExt cx="8519108" cy="4526108"/>
          </a:xfrm>
        </p:grpSpPr>
        <p:sp>
          <p:nvSpPr>
            <p:cNvPr id="44" name="Google Shape;44;p34"/>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4"/>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sm" len="sm"/>
              <a:tailEnd type="none" w="sm" len="sm"/>
            </a:ln>
          </p:spPr>
        </p:sp>
        <p:sp>
          <p:nvSpPr>
            <p:cNvPr id="46" name="Google Shape;46;p34"/>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sm" len="sm"/>
              <a:tailEnd type="none" w="sm" len="sm"/>
            </a:ln>
          </p:spPr>
        </p:sp>
        <p:pic>
          <p:nvPicPr>
            <p:cNvPr id="47" name="Google Shape;47;p34"/>
            <p:cNvPicPr preferRelativeResize="0"/>
            <p:nvPr/>
          </p:nvPicPr>
          <p:blipFill rotWithShape="1">
            <a:blip r:embed="rId3">
              <a:alphaModFix/>
            </a:blip>
            <a:srcRect/>
            <a:stretch/>
          </p:blipFill>
          <p:spPr>
            <a:xfrm rot="-2700000">
              <a:off x="696875" y="3795246"/>
              <a:ext cx="152400" cy="1150374"/>
            </a:xfrm>
            <a:prstGeom prst="rect">
              <a:avLst/>
            </a:prstGeom>
            <a:noFill/>
            <a:ln>
              <a:noFill/>
            </a:ln>
          </p:spPr>
        </p:pic>
        <p:pic>
          <p:nvPicPr>
            <p:cNvPr id="48" name="Google Shape;48;p34"/>
            <p:cNvPicPr preferRelativeResize="0"/>
            <p:nvPr/>
          </p:nvPicPr>
          <p:blipFill rotWithShape="1">
            <a:blip r:embed="rId3">
              <a:alphaModFix/>
            </a:blip>
            <a:srcRect/>
            <a:stretch/>
          </p:blipFill>
          <p:spPr>
            <a:xfrm rot="8100000">
              <a:off x="8294783" y="190338"/>
              <a:ext cx="152400" cy="1150374"/>
            </a:xfrm>
            <a:prstGeom prst="rect">
              <a:avLst/>
            </a:prstGeom>
            <a:noFill/>
            <a:ln>
              <a:noFill/>
            </a:ln>
          </p:spPr>
        </p:pic>
      </p:grpSp>
      <p:sp>
        <p:nvSpPr>
          <p:cNvPr id="49" name="Google Shape;49;p34"/>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36"/>
          <p:cNvSpPr/>
          <p:nvPr/>
        </p:nvSpPr>
        <p:spPr>
          <a:xfrm>
            <a:off x="25" y="-7525"/>
            <a:ext cx="9144000" cy="5151000"/>
          </a:xfrm>
          <a:prstGeom prst="rect">
            <a:avLst/>
          </a:prstGeom>
          <a:solidFill>
            <a:srgbClr val="040E11">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 name="Google Shape;67;p36"/>
          <p:cNvGrpSpPr/>
          <p:nvPr/>
        </p:nvGrpSpPr>
        <p:grpSpPr>
          <a:xfrm>
            <a:off x="2316267" y="304925"/>
            <a:ext cx="4511141" cy="4526108"/>
            <a:chOff x="2316267" y="304925"/>
            <a:chExt cx="4511141" cy="4526108"/>
          </a:xfrm>
        </p:grpSpPr>
        <p:sp>
          <p:nvSpPr>
            <p:cNvPr id="68" name="Google Shape;68;p36"/>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6"/>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sm" len="sm"/>
              <a:tailEnd type="none" w="sm" len="sm"/>
            </a:ln>
          </p:spPr>
        </p:sp>
        <p:sp>
          <p:nvSpPr>
            <p:cNvPr id="70" name="Google Shape;70;p36"/>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sm" len="sm"/>
              <a:tailEnd type="none" w="sm" len="sm"/>
            </a:ln>
          </p:spPr>
        </p:sp>
        <p:pic>
          <p:nvPicPr>
            <p:cNvPr id="71" name="Google Shape;71;p36"/>
            <p:cNvPicPr preferRelativeResize="0"/>
            <p:nvPr/>
          </p:nvPicPr>
          <p:blipFill rotWithShape="1">
            <a:blip r:embed="rId3">
              <a:alphaModFix/>
            </a:blip>
            <a:srcRect/>
            <a:stretch/>
          </p:blipFill>
          <p:spPr>
            <a:xfrm rot="-2700000">
              <a:off x="2700667" y="3795246"/>
              <a:ext cx="152400" cy="1150374"/>
            </a:xfrm>
            <a:prstGeom prst="rect">
              <a:avLst/>
            </a:prstGeom>
            <a:noFill/>
            <a:ln>
              <a:noFill/>
            </a:ln>
          </p:spPr>
        </p:pic>
        <p:pic>
          <p:nvPicPr>
            <p:cNvPr id="72" name="Google Shape;72;p36"/>
            <p:cNvPicPr preferRelativeResize="0"/>
            <p:nvPr/>
          </p:nvPicPr>
          <p:blipFill rotWithShape="1">
            <a:blip r:embed="rId3">
              <a:alphaModFix/>
            </a:blip>
            <a:srcRect/>
            <a:stretch/>
          </p:blipFill>
          <p:spPr>
            <a:xfrm rot="8100000">
              <a:off x="6290608" y="190338"/>
              <a:ext cx="152400" cy="1150374"/>
            </a:xfrm>
            <a:prstGeom prst="rect">
              <a:avLst/>
            </a:prstGeom>
            <a:noFill/>
            <a:ln>
              <a:noFill/>
            </a:ln>
          </p:spPr>
        </p:pic>
      </p:grpSp>
      <p:sp>
        <p:nvSpPr>
          <p:cNvPr id="73" name="Google Shape;73;p36"/>
          <p:cNvSpPr txBox="1">
            <a:spLocks noGrp="1"/>
          </p:cNvSpPr>
          <p:nvPr>
            <p:ph type="body" idx="1"/>
          </p:nvPr>
        </p:nvSpPr>
        <p:spPr>
          <a:xfrm>
            <a:off x="3009700" y="1187400"/>
            <a:ext cx="3124500" cy="2768700"/>
          </a:xfrm>
          <a:prstGeom prst="rect">
            <a:avLst/>
          </a:prstGeom>
          <a:noFill/>
          <a:ln>
            <a:noFill/>
          </a:ln>
        </p:spPr>
        <p:txBody>
          <a:bodyPr spcFirstLastPara="1" wrap="square" lIns="0" tIns="0" rIns="0" bIns="0" anchor="ctr" anchorCtr="0">
            <a:noAutofit/>
          </a:bodyPr>
          <a:lstStyle>
            <a:lvl1pPr marL="457200" lvl="0" indent="-342900" algn="ctr">
              <a:lnSpc>
                <a:spcPct val="100000"/>
              </a:lnSpc>
              <a:spcBef>
                <a:spcPts val="600"/>
              </a:spcBef>
              <a:spcAft>
                <a:spcPts val="0"/>
              </a:spcAft>
              <a:buSzPts val="1800"/>
              <a:buFont typeface="Libre Baskerville"/>
              <a:buChar char="➢"/>
              <a:defRPr sz="1800" i="1">
                <a:latin typeface="Libre Baskerville"/>
                <a:ea typeface="Libre Baskerville"/>
                <a:cs typeface="Libre Baskerville"/>
                <a:sym typeface="Libre Baskerville"/>
              </a:defRPr>
            </a:lvl1pPr>
            <a:lvl2pPr marL="914400" lvl="1" indent="-342900" algn="ctr">
              <a:lnSpc>
                <a:spcPct val="100000"/>
              </a:lnSpc>
              <a:spcBef>
                <a:spcPts val="0"/>
              </a:spcBef>
              <a:spcAft>
                <a:spcPts val="0"/>
              </a:spcAft>
              <a:buSzPts val="1800"/>
              <a:buFont typeface="Libre Baskerville"/>
              <a:buChar char="￫"/>
              <a:defRPr sz="1800" i="1">
                <a:latin typeface="Libre Baskerville"/>
                <a:ea typeface="Libre Baskerville"/>
                <a:cs typeface="Libre Baskerville"/>
                <a:sym typeface="Libre Baskerville"/>
              </a:defRPr>
            </a:lvl2pPr>
            <a:lvl3pPr marL="1371600" lvl="2" indent="-342900" algn="ctr">
              <a:lnSpc>
                <a:spcPct val="100000"/>
              </a:lnSpc>
              <a:spcBef>
                <a:spcPts val="0"/>
              </a:spcBef>
              <a:spcAft>
                <a:spcPts val="0"/>
              </a:spcAft>
              <a:buSzPts val="1800"/>
              <a:buFont typeface="Libre Baskerville"/>
              <a:buChar char="￫"/>
              <a:defRPr sz="1800" i="1">
                <a:latin typeface="Libre Baskerville"/>
                <a:ea typeface="Libre Baskerville"/>
                <a:cs typeface="Libre Baskerville"/>
                <a:sym typeface="Libre Baskerville"/>
              </a:defRPr>
            </a:lvl3pPr>
            <a:lvl4pPr marL="1828800" lvl="3" indent="-342900" algn="ctr">
              <a:lnSpc>
                <a:spcPct val="100000"/>
              </a:lnSpc>
              <a:spcBef>
                <a:spcPts val="0"/>
              </a:spcBef>
              <a:spcAft>
                <a:spcPts val="0"/>
              </a:spcAft>
              <a:buSzPts val="1800"/>
              <a:buFont typeface="Libre Baskerville"/>
              <a:buChar char="￫"/>
              <a:defRPr sz="1800" i="1">
                <a:latin typeface="Libre Baskerville"/>
                <a:ea typeface="Libre Baskerville"/>
                <a:cs typeface="Libre Baskerville"/>
                <a:sym typeface="Libre Baskerville"/>
              </a:defRPr>
            </a:lvl4pPr>
            <a:lvl5pPr marL="2286000" lvl="4" indent="-342900" algn="ctr">
              <a:lnSpc>
                <a:spcPct val="100000"/>
              </a:lnSpc>
              <a:spcBef>
                <a:spcPts val="0"/>
              </a:spcBef>
              <a:spcAft>
                <a:spcPts val="0"/>
              </a:spcAft>
              <a:buSzPts val="1800"/>
              <a:buFont typeface="Libre Baskerville"/>
              <a:buChar char="￫"/>
              <a:defRPr sz="1800" i="1">
                <a:latin typeface="Libre Baskerville"/>
                <a:ea typeface="Libre Baskerville"/>
                <a:cs typeface="Libre Baskerville"/>
                <a:sym typeface="Libre Baskerville"/>
              </a:defRPr>
            </a:lvl5pPr>
            <a:lvl6pPr marL="2743200" lvl="5" indent="-342900" algn="ctr">
              <a:lnSpc>
                <a:spcPct val="100000"/>
              </a:lnSpc>
              <a:spcBef>
                <a:spcPts val="0"/>
              </a:spcBef>
              <a:spcAft>
                <a:spcPts val="0"/>
              </a:spcAft>
              <a:buSzPts val="1800"/>
              <a:buFont typeface="Libre Baskerville"/>
              <a:buChar char="￫"/>
              <a:defRPr sz="1800" i="1">
                <a:latin typeface="Libre Baskerville"/>
                <a:ea typeface="Libre Baskerville"/>
                <a:cs typeface="Libre Baskerville"/>
                <a:sym typeface="Libre Baskerville"/>
              </a:defRPr>
            </a:lvl6pPr>
            <a:lvl7pPr marL="3200400" lvl="6" indent="-342900" algn="ctr">
              <a:lnSpc>
                <a:spcPct val="100000"/>
              </a:lnSpc>
              <a:spcBef>
                <a:spcPts val="0"/>
              </a:spcBef>
              <a:spcAft>
                <a:spcPts val="0"/>
              </a:spcAft>
              <a:buSzPts val="1800"/>
              <a:buFont typeface="Libre Baskerville"/>
              <a:buChar char="￫"/>
              <a:defRPr sz="1800" i="1">
                <a:latin typeface="Libre Baskerville"/>
                <a:ea typeface="Libre Baskerville"/>
                <a:cs typeface="Libre Baskerville"/>
                <a:sym typeface="Libre Baskerville"/>
              </a:defRPr>
            </a:lvl7pPr>
            <a:lvl8pPr marL="3657600" lvl="7" indent="-342900" algn="ctr">
              <a:lnSpc>
                <a:spcPct val="100000"/>
              </a:lnSpc>
              <a:spcBef>
                <a:spcPts val="0"/>
              </a:spcBef>
              <a:spcAft>
                <a:spcPts val="0"/>
              </a:spcAft>
              <a:buSzPts val="1800"/>
              <a:buFont typeface="Libre Baskerville"/>
              <a:buChar char="￫"/>
              <a:defRPr sz="1800" i="1">
                <a:latin typeface="Libre Baskerville"/>
                <a:ea typeface="Libre Baskerville"/>
                <a:cs typeface="Libre Baskerville"/>
                <a:sym typeface="Libre Baskerville"/>
              </a:defRPr>
            </a:lvl8pPr>
            <a:lvl9pPr marL="4114800" lvl="8" indent="-342900" algn="ctr">
              <a:lnSpc>
                <a:spcPct val="100000"/>
              </a:lnSpc>
              <a:spcBef>
                <a:spcPts val="0"/>
              </a:spcBef>
              <a:spcAft>
                <a:spcPts val="0"/>
              </a:spcAft>
              <a:buSzPts val="1800"/>
              <a:buFont typeface="Libre Baskerville"/>
              <a:buChar char="￫"/>
              <a:defRPr sz="1800" i="1">
                <a:latin typeface="Libre Baskerville"/>
                <a:ea typeface="Libre Baskerville"/>
                <a:cs typeface="Libre Baskerville"/>
                <a:sym typeface="Libre Baskerville"/>
              </a:defRPr>
            </a:lvl9pPr>
          </a:lstStyle>
          <a:p>
            <a:endParaRPr/>
          </a:p>
        </p:txBody>
      </p:sp>
      <p:sp>
        <p:nvSpPr>
          <p:cNvPr id="74" name="Google Shape;74;p36"/>
          <p:cNvSpPr txBox="1"/>
          <p:nvPr/>
        </p:nvSpPr>
        <p:spPr>
          <a:xfrm>
            <a:off x="3593400" y="628969"/>
            <a:ext cx="1957200" cy="653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0" i="0" u="none" strike="noStrike" cap="none">
                <a:solidFill>
                  <a:srgbClr val="B0C6D3"/>
                </a:solidFill>
                <a:latin typeface="Frank Ruhl Libre"/>
                <a:ea typeface="Frank Ruhl Libre"/>
                <a:cs typeface="Frank Ruhl Libre"/>
                <a:sym typeface="Frank Ruhl Libre"/>
              </a:rPr>
              <a:t>“</a:t>
            </a:r>
            <a:endParaRPr sz="7200" b="0" i="0" u="none" strike="noStrike" cap="none">
              <a:solidFill>
                <a:srgbClr val="B0C6D3"/>
              </a:solidFill>
              <a:latin typeface="Frank Ruhl Libre"/>
              <a:ea typeface="Frank Ruhl Libre"/>
              <a:cs typeface="Frank Ruhl Libre"/>
              <a:sym typeface="Frank Ruhl Libre"/>
            </a:endParaRPr>
          </a:p>
        </p:txBody>
      </p:sp>
      <p:sp>
        <p:nvSpPr>
          <p:cNvPr id="75" name="Google Shape;75;p36"/>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37"/>
          <p:cNvSpPr/>
          <p:nvPr/>
        </p:nvSpPr>
        <p:spPr>
          <a:xfrm>
            <a:off x="25" y="-7525"/>
            <a:ext cx="9144000" cy="5151000"/>
          </a:xfrm>
          <a:prstGeom prst="rect">
            <a:avLst/>
          </a:prstGeom>
          <a:solidFill>
            <a:srgbClr val="040E11">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 name="Google Shape;78;p37"/>
          <p:cNvGrpSpPr/>
          <p:nvPr/>
        </p:nvGrpSpPr>
        <p:grpSpPr>
          <a:xfrm>
            <a:off x="312475" y="304925"/>
            <a:ext cx="8519108" cy="4526108"/>
            <a:chOff x="312475" y="304925"/>
            <a:chExt cx="8519108" cy="4526108"/>
          </a:xfrm>
        </p:grpSpPr>
        <p:sp>
          <p:nvSpPr>
            <p:cNvPr id="79" name="Google Shape;79;p37"/>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784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7"/>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sm" len="sm"/>
              <a:tailEnd type="none" w="sm" len="sm"/>
            </a:ln>
          </p:spPr>
        </p:sp>
        <p:sp>
          <p:nvSpPr>
            <p:cNvPr id="81" name="Google Shape;81;p37"/>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sm" len="sm"/>
              <a:tailEnd type="none" w="sm" len="sm"/>
            </a:ln>
          </p:spPr>
        </p:sp>
        <p:pic>
          <p:nvPicPr>
            <p:cNvPr id="82" name="Google Shape;82;p37"/>
            <p:cNvPicPr preferRelativeResize="0"/>
            <p:nvPr/>
          </p:nvPicPr>
          <p:blipFill rotWithShape="1">
            <a:blip r:embed="rId3">
              <a:alphaModFix/>
            </a:blip>
            <a:srcRect/>
            <a:stretch/>
          </p:blipFill>
          <p:spPr>
            <a:xfrm rot="-2700000">
              <a:off x="696875" y="3795246"/>
              <a:ext cx="152400" cy="1150374"/>
            </a:xfrm>
            <a:prstGeom prst="rect">
              <a:avLst/>
            </a:prstGeom>
            <a:noFill/>
            <a:ln>
              <a:noFill/>
            </a:ln>
          </p:spPr>
        </p:pic>
        <p:pic>
          <p:nvPicPr>
            <p:cNvPr id="83" name="Google Shape;83;p37"/>
            <p:cNvPicPr preferRelativeResize="0"/>
            <p:nvPr/>
          </p:nvPicPr>
          <p:blipFill rotWithShape="1">
            <a:blip r:embed="rId3">
              <a:alphaModFix/>
            </a:blip>
            <a:srcRect/>
            <a:stretch/>
          </p:blipFill>
          <p:spPr>
            <a:xfrm rot="8100000">
              <a:off x="8294783" y="190338"/>
              <a:ext cx="152400" cy="1150374"/>
            </a:xfrm>
            <a:prstGeom prst="rect">
              <a:avLst/>
            </a:prstGeom>
            <a:noFill/>
            <a:ln>
              <a:noFill/>
            </a:ln>
          </p:spPr>
        </p:pic>
      </p:grpSp>
      <p:grpSp>
        <p:nvGrpSpPr>
          <p:cNvPr id="84" name="Google Shape;84;p37"/>
          <p:cNvGrpSpPr/>
          <p:nvPr/>
        </p:nvGrpSpPr>
        <p:grpSpPr>
          <a:xfrm>
            <a:off x="4433231" y="1195444"/>
            <a:ext cx="277537" cy="277654"/>
            <a:chOff x="1191725" y="238125"/>
            <a:chExt cx="5236550" cy="5238750"/>
          </a:xfrm>
        </p:grpSpPr>
        <p:sp>
          <p:nvSpPr>
            <p:cNvPr id="85" name="Google Shape;85;p37"/>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C6D3"/>
                </a:solidFill>
                <a:latin typeface="Arial"/>
                <a:ea typeface="Arial"/>
                <a:cs typeface="Arial"/>
                <a:sym typeface="Arial"/>
              </a:endParaRPr>
            </a:p>
          </p:txBody>
        </p:sp>
        <p:sp>
          <p:nvSpPr>
            <p:cNvPr id="86" name="Google Shape;86;p37"/>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C6D3"/>
                </a:solidFill>
                <a:latin typeface="Arial"/>
                <a:ea typeface="Arial"/>
                <a:cs typeface="Arial"/>
                <a:sym typeface="Arial"/>
              </a:endParaRPr>
            </a:p>
          </p:txBody>
        </p:sp>
        <p:sp>
          <p:nvSpPr>
            <p:cNvPr id="87" name="Google Shape;87;p37"/>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C6D3"/>
                </a:solidFill>
                <a:latin typeface="Arial"/>
                <a:ea typeface="Arial"/>
                <a:cs typeface="Arial"/>
                <a:sym typeface="Arial"/>
              </a:endParaRPr>
            </a:p>
          </p:txBody>
        </p:sp>
        <p:sp>
          <p:nvSpPr>
            <p:cNvPr id="88" name="Google Shape;88;p37"/>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C6D3"/>
                </a:solidFill>
                <a:latin typeface="Arial"/>
                <a:ea typeface="Arial"/>
                <a:cs typeface="Arial"/>
                <a:sym typeface="Arial"/>
              </a:endParaRPr>
            </a:p>
          </p:txBody>
        </p:sp>
        <p:sp>
          <p:nvSpPr>
            <p:cNvPr id="89" name="Google Shape;89;p37"/>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B0C6D3"/>
                </a:solidFill>
                <a:latin typeface="Arial"/>
                <a:ea typeface="Arial"/>
                <a:cs typeface="Arial"/>
                <a:sym typeface="Arial"/>
              </a:endParaRPr>
            </a:p>
          </p:txBody>
        </p:sp>
      </p:grpSp>
      <p:sp>
        <p:nvSpPr>
          <p:cNvPr id="90" name="Google Shape;90;p37"/>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91" name="Google Shape;91;p37"/>
          <p:cNvSpPr txBox="1">
            <a:spLocks noGrp="1"/>
          </p:cNvSpPr>
          <p:nvPr>
            <p:ph type="body" idx="1"/>
          </p:nvPr>
        </p:nvSpPr>
        <p:spPr>
          <a:xfrm>
            <a:off x="1003200" y="1563725"/>
            <a:ext cx="7137600" cy="27603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92" name="Google Shape;92;p37"/>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chemeClr val="dk2"/>
              </a:buClr>
              <a:buSzPts val="1600"/>
              <a:buFont typeface="Frank Ruhl Libre Medium"/>
              <a:buNone/>
              <a:defRPr sz="1600" b="0" i="0" u="none" strike="noStrike" cap="none">
                <a:solidFill>
                  <a:schemeClr val="dk2"/>
                </a:solidFill>
                <a:latin typeface="Frank Ruhl Libre Medium"/>
                <a:ea typeface="Frank Ruhl Libre Medium"/>
                <a:cs typeface="Frank Ruhl Libre Medium"/>
                <a:sym typeface="Frank Ruhl Libre Medium"/>
              </a:defRPr>
            </a:lvl1pPr>
            <a:lvl2pPr marR="0" lvl="1" algn="ctr" rtl="0">
              <a:lnSpc>
                <a:spcPct val="100000"/>
              </a:lnSpc>
              <a:spcBef>
                <a:spcPts val="0"/>
              </a:spcBef>
              <a:spcAft>
                <a:spcPts val="0"/>
              </a:spcAft>
              <a:buClr>
                <a:schemeClr val="dk2"/>
              </a:buClr>
              <a:buSzPts val="1600"/>
              <a:buFont typeface="Frank Ruhl Libre Medium"/>
              <a:buNone/>
              <a:defRPr sz="1600" b="0" i="0" u="none" strike="noStrike" cap="none">
                <a:solidFill>
                  <a:schemeClr val="dk2"/>
                </a:solidFill>
                <a:latin typeface="Frank Ruhl Libre Medium"/>
                <a:ea typeface="Frank Ruhl Libre Medium"/>
                <a:cs typeface="Frank Ruhl Libre Medium"/>
                <a:sym typeface="Frank Ruhl Libre Medium"/>
              </a:defRPr>
            </a:lvl2pPr>
            <a:lvl3pPr marR="0" lvl="2" algn="ctr" rtl="0">
              <a:lnSpc>
                <a:spcPct val="100000"/>
              </a:lnSpc>
              <a:spcBef>
                <a:spcPts val="0"/>
              </a:spcBef>
              <a:spcAft>
                <a:spcPts val="0"/>
              </a:spcAft>
              <a:buClr>
                <a:schemeClr val="dk2"/>
              </a:buClr>
              <a:buSzPts val="1600"/>
              <a:buFont typeface="Frank Ruhl Libre Medium"/>
              <a:buNone/>
              <a:defRPr sz="1600" b="0" i="0" u="none" strike="noStrike" cap="none">
                <a:solidFill>
                  <a:schemeClr val="dk2"/>
                </a:solidFill>
                <a:latin typeface="Frank Ruhl Libre Medium"/>
                <a:ea typeface="Frank Ruhl Libre Medium"/>
                <a:cs typeface="Frank Ruhl Libre Medium"/>
                <a:sym typeface="Frank Ruhl Libre Medium"/>
              </a:defRPr>
            </a:lvl3pPr>
            <a:lvl4pPr marR="0" lvl="3" algn="ctr" rtl="0">
              <a:lnSpc>
                <a:spcPct val="100000"/>
              </a:lnSpc>
              <a:spcBef>
                <a:spcPts val="0"/>
              </a:spcBef>
              <a:spcAft>
                <a:spcPts val="0"/>
              </a:spcAft>
              <a:buClr>
                <a:schemeClr val="dk2"/>
              </a:buClr>
              <a:buSzPts val="1600"/>
              <a:buFont typeface="Frank Ruhl Libre Medium"/>
              <a:buNone/>
              <a:defRPr sz="1600" b="0" i="0" u="none" strike="noStrike" cap="none">
                <a:solidFill>
                  <a:schemeClr val="dk2"/>
                </a:solidFill>
                <a:latin typeface="Frank Ruhl Libre Medium"/>
                <a:ea typeface="Frank Ruhl Libre Medium"/>
                <a:cs typeface="Frank Ruhl Libre Medium"/>
                <a:sym typeface="Frank Ruhl Libre Medium"/>
              </a:defRPr>
            </a:lvl4pPr>
            <a:lvl5pPr marR="0" lvl="4" algn="ctr" rtl="0">
              <a:lnSpc>
                <a:spcPct val="100000"/>
              </a:lnSpc>
              <a:spcBef>
                <a:spcPts val="0"/>
              </a:spcBef>
              <a:spcAft>
                <a:spcPts val="0"/>
              </a:spcAft>
              <a:buClr>
                <a:schemeClr val="dk2"/>
              </a:buClr>
              <a:buSzPts val="1600"/>
              <a:buFont typeface="Frank Ruhl Libre Medium"/>
              <a:buNone/>
              <a:defRPr sz="1600" b="0" i="0" u="none" strike="noStrike" cap="none">
                <a:solidFill>
                  <a:schemeClr val="dk2"/>
                </a:solidFill>
                <a:latin typeface="Frank Ruhl Libre Medium"/>
                <a:ea typeface="Frank Ruhl Libre Medium"/>
                <a:cs typeface="Frank Ruhl Libre Medium"/>
                <a:sym typeface="Frank Ruhl Libre Medium"/>
              </a:defRPr>
            </a:lvl5pPr>
            <a:lvl6pPr marR="0" lvl="5" algn="ctr" rtl="0">
              <a:lnSpc>
                <a:spcPct val="100000"/>
              </a:lnSpc>
              <a:spcBef>
                <a:spcPts val="0"/>
              </a:spcBef>
              <a:spcAft>
                <a:spcPts val="0"/>
              </a:spcAft>
              <a:buClr>
                <a:schemeClr val="dk2"/>
              </a:buClr>
              <a:buSzPts val="1600"/>
              <a:buFont typeface="Frank Ruhl Libre Medium"/>
              <a:buNone/>
              <a:defRPr sz="1600" b="0" i="0" u="none" strike="noStrike" cap="none">
                <a:solidFill>
                  <a:schemeClr val="dk2"/>
                </a:solidFill>
                <a:latin typeface="Frank Ruhl Libre Medium"/>
                <a:ea typeface="Frank Ruhl Libre Medium"/>
                <a:cs typeface="Frank Ruhl Libre Medium"/>
                <a:sym typeface="Frank Ruhl Libre Medium"/>
              </a:defRPr>
            </a:lvl6pPr>
            <a:lvl7pPr marR="0" lvl="6" algn="ctr" rtl="0">
              <a:lnSpc>
                <a:spcPct val="100000"/>
              </a:lnSpc>
              <a:spcBef>
                <a:spcPts val="0"/>
              </a:spcBef>
              <a:spcAft>
                <a:spcPts val="0"/>
              </a:spcAft>
              <a:buClr>
                <a:schemeClr val="dk2"/>
              </a:buClr>
              <a:buSzPts val="1600"/>
              <a:buFont typeface="Frank Ruhl Libre Medium"/>
              <a:buNone/>
              <a:defRPr sz="1600" b="0" i="0" u="none" strike="noStrike" cap="none">
                <a:solidFill>
                  <a:schemeClr val="dk2"/>
                </a:solidFill>
                <a:latin typeface="Frank Ruhl Libre Medium"/>
                <a:ea typeface="Frank Ruhl Libre Medium"/>
                <a:cs typeface="Frank Ruhl Libre Medium"/>
                <a:sym typeface="Frank Ruhl Libre Medium"/>
              </a:defRPr>
            </a:lvl7pPr>
            <a:lvl8pPr marR="0" lvl="7" algn="ctr" rtl="0">
              <a:lnSpc>
                <a:spcPct val="100000"/>
              </a:lnSpc>
              <a:spcBef>
                <a:spcPts val="0"/>
              </a:spcBef>
              <a:spcAft>
                <a:spcPts val="0"/>
              </a:spcAft>
              <a:buClr>
                <a:schemeClr val="dk2"/>
              </a:buClr>
              <a:buSzPts val="1600"/>
              <a:buFont typeface="Frank Ruhl Libre Medium"/>
              <a:buNone/>
              <a:defRPr sz="1600" b="0" i="0" u="none" strike="noStrike" cap="none">
                <a:solidFill>
                  <a:schemeClr val="dk2"/>
                </a:solidFill>
                <a:latin typeface="Frank Ruhl Libre Medium"/>
                <a:ea typeface="Frank Ruhl Libre Medium"/>
                <a:cs typeface="Frank Ruhl Libre Medium"/>
                <a:sym typeface="Frank Ruhl Libre Medium"/>
              </a:defRPr>
            </a:lvl8pPr>
            <a:lvl9pPr marR="0" lvl="8" algn="ctr" rtl="0">
              <a:lnSpc>
                <a:spcPct val="100000"/>
              </a:lnSpc>
              <a:spcBef>
                <a:spcPts val="0"/>
              </a:spcBef>
              <a:spcAft>
                <a:spcPts val="0"/>
              </a:spcAft>
              <a:buClr>
                <a:schemeClr val="dk2"/>
              </a:buClr>
              <a:buSzPts val="1600"/>
              <a:buFont typeface="Frank Ruhl Libre Medium"/>
              <a:buNone/>
              <a:defRPr sz="1600" b="0" i="0" u="none" strike="noStrike" cap="none">
                <a:solidFill>
                  <a:schemeClr val="dk2"/>
                </a:solidFill>
                <a:latin typeface="Frank Ruhl Libre Medium"/>
                <a:ea typeface="Frank Ruhl Libre Medium"/>
                <a:cs typeface="Frank Ruhl Libre Medium"/>
                <a:sym typeface="Frank Ruhl Libre Medium"/>
              </a:defRPr>
            </a:lvl9pPr>
          </a:lstStyle>
          <a:p>
            <a:endParaRPr/>
          </a:p>
        </p:txBody>
      </p:sp>
      <p:sp>
        <p:nvSpPr>
          <p:cNvPr id="7" name="Google Shape;7;p31"/>
          <p:cNvSpPr txBox="1">
            <a:spLocks noGrp="1"/>
          </p:cNvSpPr>
          <p:nvPr>
            <p:ph type="body" idx="1"/>
          </p:nvPr>
        </p:nvSpPr>
        <p:spPr>
          <a:xfrm>
            <a:off x="1003200" y="1563725"/>
            <a:ext cx="7137600" cy="27603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1pPr>
            <a:lvl2pPr marL="914400" marR="0" lvl="1"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2pPr>
            <a:lvl3pPr marL="1371600" marR="0" lvl="2"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3pPr>
            <a:lvl4pPr marL="1828800" marR="0" lvl="3"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4pPr>
            <a:lvl5pPr marL="2286000" marR="0" lvl="4"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5pPr>
            <a:lvl6pPr marL="2743200" marR="0" lvl="5"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6pPr>
            <a:lvl7pPr marL="3200400" marR="0" lvl="6"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7pPr>
            <a:lvl8pPr marL="3657600" marR="0" lvl="7"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8pPr>
            <a:lvl9pPr marL="4114800" marR="0" lvl="8" indent="-381000" algn="l" rtl="0">
              <a:lnSpc>
                <a:spcPct val="100000"/>
              </a:lnSpc>
              <a:spcBef>
                <a:spcPts val="0"/>
              </a:spcBef>
              <a:spcAft>
                <a:spcPts val="0"/>
              </a:spcAft>
              <a:buClr>
                <a:srgbClr val="B0C6D3"/>
              </a:buClr>
              <a:buSzPts val="2400"/>
              <a:buFont typeface="Frank Ruhl Libre"/>
              <a:buChar char="￫"/>
              <a:defRPr sz="2400" b="0" i="0" u="none" strike="noStrike" cap="none">
                <a:solidFill>
                  <a:srgbClr val="434343"/>
                </a:solidFill>
                <a:latin typeface="Frank Ruhl Libre"/>
                <a:ea typeface="Frank Ruhl Libre"/>
                <a:cs typeface="Frank Ruhl Libre"/>
                <a:sym typeface="Frank Ruhl Libre"/>
              </a:defRPr>
            </a:lvl9pPr>
          </a:lstStyle>
          <a:p>
            <a:endParaRPr/>
          </a:p>
        </p:txBody>
      </p:sp>
      <p:sp>
        <p:nvSpPr>
          <p:cNvPr id="8" name="Google Shape;8;p31"/>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Frank Ruhl Libre Medium"/>
                <a:ea typeface="Frank Ruhl Libre Medium"/>
                <a:cs typeface="Frank Ruhl Libre Medium"/>
                <a:sym typeface="Frank Ruhl Libre Medium"/>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
          <p:cNvSpPr txBox="1">
            <a:spLocks noGrp="1"/>
          </p:cNvSpPr>
          <p:nvPr>
            <p:ph type="ctrTitle"/>
          </p:nvPr>
        </p:nvSpPr>
        <p:spPr>
          <a:xfrm>
            <a:off x="2785950" y="1686291"/>
            <a:ext cx="3572100" cy="1159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600"/>
              </a:spcAft>
              <a:buSzPts val="3600"/>
              <a:buNone/>
            </a:pPr>
            <a:r>
              <a:rPr lang="en" sz="2400" b="1" dirty="0">
                <a:solidFill>
                  <a:srgbClr val="000000"/>
                </a:solidFill>
                <a:latin typeface="Frank Ruhl Libre"/>
                <a:ea typeface="Frank Ruhl Libre"/>
                <a:cs typeface="Frank Ruhl Libre"/>
                <a:sym typeface="Frank Ruhl Libre"/>
              </a:rPr>
              <a:t>‘La imaginación Afroasiática’: Flujos Marítimos Indo-Africanos en la literatura anglófona contemporánea</a:t>
            </a:r>
            <a:endParaRPr sz="2400" dirty="0">
              <a:solidFill>
                <a:srgbClr val="000000"/>
              </a:solidFill>
            </a:endParaRPr>
          </a:p>
          <a:p>
            <a:pPr marL="0" lvl="0" indent="0" algn="ctr" rtl="0">
              <a:lnSpc>
                <a:spcPct val="100000"/>
              </a:lnSpc>
              <a:spcBef>
                <a:spcPts val="0"/>
              </a:spcBef>
              <a:spcAft>
                <a:spcPts val="600"/>
              </a:spcAft>
              <a:buSzPts val="3600"/>
              <a:buNone/>
            </a:pPr>
            <a:br>
              <a:rPr lang="en" sz="1800" dirty="0">
                <a:solidFill>
                  <a:srgbClr val="000000"/>
                </a:solidFill>
              </a:rPr>
            </a:br>
            <a:r>
              <a:rPr lang="en" sz="1800" dirty="0">
                <a:solidFill>
                  <a:srgbClr val="000000"/>
                </a:solidFill>
              </a:rPr>
              <a:t>Juan José Martín González</a:t>
            </a:r>
            <a:br>
              <a:rPr lang="en" sz="1800" dirty="0">
                <a:solidFill>
                  <a:srgbClr val="000000"/>
                </a:solidFill>
              </a:rPr>
            </a:br>
            <a:r>
              <a:rPr lang="en" sz="1600" dirty="0">
                <a:solidFill>
                  <a:srgbClr val="000000"/>
                </a:solidFill>
              </a:rPr>
              <a:t>(Universidad de Málaga)</a:t>
            </a:r>
            <a:endParaRPr sz="1800" dirty="0">
              <a:solidFill>
                <a:srgbClr val="000000"/>
              </a:solidFill>
            </a:endParaRPr>
          </a:p>
        </p:txBody>
      </p:sp>
      <p:pic>
        <p:nvPicPr>
          <p:cNvPr id="2050" name="Picture 2" descr="Casa África | OCUD">
            <a:extLst>
              <a:ext uri="{FF2B5EF4-FFF2-40B4-BE49-F238E27FC236}">
                <a16:creationId xmlns:a16="http://schemas.microsoft.com/office/drawing/2014/main" id="{436E9951-0F31-4C00-8621-97BE7B49F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92" y="4284051"/>
            <a:ext cx="910683" cy="6883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RVICIO DE COMUNICACIÓN - Marcas Oficiales - Universidad de Málaga">
            <a:extLst>
              <a:ext uri="{FF2B5EF4-FFF2-40B4-BE49-F238E27FC236}">
                <a16:creationId xmlns:a16="http://schemas.microsoft.com/office/drawing/2014/main" id="{B80A4CB5-81AB-4C64-AFB4-B78BC56CA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25" y="4353166"/>
            <a:ext cx="1516565" cy="580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a363f38807_1_0"/>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Abdulrazak Gurnah</a:t>
            </a:r>
            <a:endParaRPr sz="2400">
              <a:solidFill>
                <a:srgbClr val="000000"/>
              </a:solidFill>
            </a:endParaRPr>
          </a:p>
        </p:txBody>
      </p:sp>
      <p:sp>
        <p:nvSpPr>
          <p:cNvPr id="273" name="Google Shape;273;ga363f38807_1_0"/>
          <p:cNvSpPr txBox="1">
            <a:spLocks noGrp="1"/>
          </p:cNvSpPr>
          <p:nvPr>
            <p:ph type="body" idx="1"/>
          </p:nvPr>
        </p:nvSpPr>
        <p:spPr>
          <a:xfrm>
            <a:off x="1003200" y="1563725"/>
            <a:ext cx="4462500" cy="276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endParaRPr dirty="0">
              <a:solidFill>
                <a:srgbClr val="000000"/>
              </a:solidFill>
            </a:endParaRPr>
          </a:p>
          <a:p>
            <a:pPr marL="457200" lvl="0" indent="-381000" algn="l" rtl="0">
              <a:lnSpc>
                <a:spcPct val="100000"/>
              </a:lnSpc>
              <a:spcBef>
                <a:spcPts val="0"/>
              </a:spcBef>
              <a:spcAft>
                <a:spcPts val="0"/>
              </a:spcAft>
              <a:buClr>
                <a:srgbClr val="000000"/>
              </a:buClr>
              <a:buSzPts val="2400"/>
              <a:buChar char="➢"/>
            </a:pPr>
            <a:r>
              <a:rPr lang="en" i="1" dirty="0">
                <a:solidFill>
                  <a:srgbClr val="000000"/>
                </a:solidFill>
                <a:highlight>
                  <a:srgbClr val="FFFFFF"/>
                </a:highlight>
              </a:rPr>
              <a:t>Paradise </a:t>
            </a:r>
            <a:r>
              <a:rPr lang="en" dirty="0">
                <a:solidFill>
                  <a:srgbClr val="000000"/>
                </a:solidFill>
                <a:highlight>
                  <a:srgbClr val="FFFFFF"/>
                </a:highlight>
              </a:rPr>
              <a:t>(1994)</a:t>
            </a:r>
            <a:endParaRPr dirty="0">
              <a:solidFill>
                <a:srgbClr val="000000"/>
              </a:solidFill>
              <a:highlight>
                <a:srgbClr val="FFFFFF"/>
              </a:highlight>
            </a:endParaRPr>
          </a:p>
          <a:p>
            <a:pPr marL="457200" lvl="0" indent="-381000" algn="l" rtl="0">
              <a:lnSpc>
                <a:spcPct val="100000"/>
              </a:lnSpc>
              <a:spcBef>
                <a:spcPts val="0"/>
              </a:spcBef>
              <a:spcAft>
                <a:spcPts val="0"/>
              </a:spcAft>
              <a:buClr>
                <a:srgbClr val="000000"/>
              </a:buClr>
              <a:buSzPts val="2400"/>
              <a:buChar char="➢"/>
            </a:pPr>
            <a:r>
              <a:rPr lang="en" b="1" i="1" dirty="0">
                <a:solidFill>
                  <a:srgbClr val="000000"/>
                </a:solidFill>
                <a:highlight>
                  <a:srgbClr val="FFFFFF"/>
                </a:highlight>
              </a:rPr>
              <a:t>By the Sea </a:t>
            </a:r>
            <a:r>
              <a:rPr lang="en" b="1" dirty="0">
                <a:solidFill>
                  <a:srgbClr val="000000"/>
                </a:solidFill>
                <a:highlight>
                  <a:srgbClr val="FFFFFF"/>
                </a:highlight>
              </a:rPr>
              <a:t>(2001)</a:t>
            </a:r>
            <a:endParaRPr b="1" dirty="0">
              <a:solidFill>
                <a:srgbClr val="000000"/>
              </a:solidFill>
              <a:highlight>
                <a:srgbClr val="FFFFFF"/>
              </a:highlight>
            </a:endParaRPr>
          </a:p>
          <a:p>
            <a:pPr marL="457200" lvl="0" indent="-381000" algn="l" rtl="0">
              <a:lnSpc>
                <a:spcPct val="100000"/>
              </a:lnSpc>
              <a:spcBef>
                <a:spcPts val="0"/>
              </a:spcBef>
              <a:spcAft>
                <a:spcPts val="0"/>
              </a:spcAft>
              <a:buClr>
                <a:srgbClr val="000000"/>
              </a:buClr>
              <a:buSzPts val="2400"/>
              <a:buChar char="➢"/>
            </a:pPr>
            <a:r>
              <a:rPr lang="en" i="1" dirty="0">
                <a:solidFill>
                  <a:srgbClr val="000000"/>
                </a:solidFill>
                <a:highlight>
                  <a:srgbClr val="FFFFFF"/>
                </a:highlight>
              </a:rPr>
              <a:t>Desertion </a:t>
            </a:r>
            <a:r>
              <a:rPr lang="en" dirty="0">
                <a:solidFill>
                  <a:srgbClr val="000000"/>
                </a:solidFill>
                <a:highlight>
                  <a:srgbClr val="FFFFFF"/>
                </a:highlight>
              </a:rPr>
              <a:t>(2005)</a:t>
            </a:r>
            <a:endParaRPr dirty="0">
              <a:solidFill>
                <a:srgbClr val="000000"/>
              </a:solidFill>
              <a:highlight>
                <a:srgbClr val="FFFFFF"/>
              </a:highlight>
            </a:endParaRPr>
          </a:p>
          <a:p>
            <a:pPr marL="457200" lvl="0" indent="-381000" algn="l" rtl="0">
              <a:lnSpc>
                <a:spcPct val="100000"/>
              </a:lnSpc>
              <a:spcBef>
                <a:spcPts val="0"/>
              </a:spcBef>
              <a:spcAft>
                <a:spcPts val="0"/>
              </a:spcAft>
              <a:buClr>
                <a:srgbClr val="000000"/>
              </a:buClr>
              <a:buSzPts val="2400"/>
              <a:buChar char="➢"/>
            </a:pPr>
            <a:r>
              <a:rPr lang="en" i="1" dirty="0">
                <a:solidFill>
                  <a:srgbClr val="000000"/>
                </a:solidFill>
                <a:highlight>
                  <a:srgbClr val="FFFFFF"/>
                </a:highlight>
              </a:rPr>
              <a:t>Afterlives</a:t>
            </a:r>
            <a:r>
              <a:rPr lang="en" dirty="0">
                <a:solidFill>
                  <a:srgbClr val="000000"/>
                </a:solidFill>
                <a:highlight>
                  <a:srgbClr val="FFFFFF"/>
                </a:highlight>
              </a:rPr>
              <a:t> (2020)</a:t>
            </a:r>
            <a:endParaRPr dirty="0">
              <a:solidFill>
                <a:srgbClr val="000000"/>
              </a:solidFill>
              <a:highlight>
                <a:srgbClr val="FFFFFF"/>
              </a:highlight>
            </a:endParaRPr>
          </a:p>
          <a:p>
            <a:pPr marL="457200" lvl="0" indent="0" algn="l" rtl="0">
              <a:lnSpc>
                <a:spcPct val="100000"/>
              </a:lnSpc>
              <a:spcBef>
                <a:spcPts val="0"/>
              </a:spcBef>
              <a:spcAft>
                <a:spcPts val="0"/>
              </a:spcAft>
              <a:buNone/>
            </a:pPr>
            <a:endParaRPr dirty="0">
              <a:solidFill>
                <a:srgbClr val="000000"/>
              </a:solidFill>
              <a:highlight>
                <a:srgbClr val="FFFFFF"/>
              </a:highlight>
            </a:endParaRPr>
          </a:p>
          <a:p>
            <a:pPr marL="0" lvl="0" indent="0" algn="l" rtl="0">
              <a:lnSpc>
                <a:spcPct val="100000"/>
              </a:lnSpc>
              <a:spcBef>
                <a:spcPts val="600"/>
              </a:spcBef>
              <a:spcAft>
                <a:spcPts val="0"/>
              </a:spcAft>
              <a:buSzPts val="2400"/>
              <a:buNone/>
            </a:pPr>
            <a:endParaRPr dirty="0"/>
          </a:p>
        </p:txBody>
      </p:sp>
      <p:sp>
        <p:nvSpPr>
          <p:cNvPr id="274" name="Google Shape;274;ga363f38807_1_0"/>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10</a:t>
            </a:fld>
            <a:endParaRPr/>
          </a:p>
        </p:txBody>
      </p:sp>
      <p:pic>
        <p:nvPicPr>
          <p:cNvPr id="275" name="Google Shape;275;ga363f38807_1_0"/>
          <p:cNvPicPr preferRelativeResize="0"/>
          <p:nvPr/>
        </p:nvPicPr>
        <p:blipFill rotWithShape="1">
          <a:blip r:embed="rId3">
            <a:alphaModFix/>
          </a:blip>
          <a:srcRect l="27247" r="12591"/>
          <a:stretch/>
        </p:blipFill>
        <p:spPr>
          <a:xfrm>
            <a:off x="5277800" y="1318475"/>
            <a:ext cx="3071376" cy="28715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aecc87bd68_0_31"/>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Abdulrazak Gurnah</a:t>
            </a:r>
            <a:endParaRPr sz="2400">
              <a:solidFill>
                <a:srgbClr val="000000"/>
              </a:solidFill>
            </a:endParaRPr>
          </a:p>
        </p:txBody>
      </p:sp>
      <p:sp>
        <p:nvSpPr>
          <p:cNvPr id="281" name="Google Shape;281;gaecc87bd68_0_31"/>
          <p:cNvSpPr txBox="1">
            <a:spLocks noGrp="1"/>
          </p:cNvSpPr>
          <p:nvPr>
            <p:ph type="body" idx="1"/>
          </p:nvPr>
        </p:nvSpPr>
        <p:spPr>
          <a:xfrm>
            <a:off x="1003200" y="1563725"/>
            <a:ext cx="4462500" cy="2760300"/>
          </a:xfrm>
          <a:prstGeom prst="rect">
            <a:avLst/>
          </a:prstGeom>
          <a:noFill/>
          <a:ln>
            <a:noFill/>
          </a:ln>
        </p:spPr>
        <p:txBody>
          <a:bodyPr spcFirstLastPara="1" wrap="square" lIns="0" tIns="0" rIns="0" bIns="0" anchor="t" anchorCtr="0">
            <a:noAutofit/>
          </a:bodyPr>
          <a:lstStyle/>
          <a:p>
            <a:pPr marL="0" indent="0">
              <a:spcBef>
                <a:spcPts val="0"/>
              </a:spcBef>
              <a:buNone/>
            </a:pPr>
            <a:r>
              <a:rPr lang="es-ES" b="1" i="1" dirty="0" err="1">
                <a:solidFill>
                  <a:srgbClr val="000000"/>
                </a:solidFill>
                <a:highlight>
                  <a:srgbClr val="FFFFFF"/>
                </a:highlight>
              </a:rPr>
              <a:t>By</a:t>
            </a:r>
            <a:r>
              <a:rPr lang="es-ES" b="1" i="1" dirty="0">
                <a:solidFill>
                  <a:srgbClr val="000000"/>
                </a:solidFill>
                <a:highlight>
                  <a:srgbClr val="FFFFFF"/>
                </a:highlight>
              </a:rPr>
              <a:t> the Sea </a:t>
            </a:r>
            <a:r>
              <a:rPr lang="es-ES" b="1" dirty="0">
                <a:solidFill>
                  <a:srgbClr val="000000"/>
                </a:solidFill>
                <a:highlight>
                  <a:srgbClr val="FFFFFF"/>
                </a:highlight>
              </a:rPr>
              <a:t>(2001)</a:t>
            </a:r>
            <a:endParaRPr dirty="0">
              <a:solidFill>
                <a:srgbClr val="000000"/>
              </a:solidFill>
            </a:endParaRPr>
          </a:p>
          <a:p>
            <a:pPr marL="0" lvl="0" indent="0" algn="just">
              <a:spcBef>
                <a:spcPts val="0"/>
              </a:spcBef>
              <a:buNone/>
            </a:pPr>
            <a:r>
              <a:rPr lang="en" sz="1800" dirty="0">
                <a:solidFill>
                  <a:schemeClr val="tx2">
                    <a:lumMod val="10000"/>
                  </a:schemeClr>
                </a:solidFill>
                <a:highlight>
                  <a:srgbClr val="FFFFFF"/>
                </a:highlight>
              </a:rPr>
              <a:t>“</a:t>
            </a:r>
            <a:r>
              <a:rPr lang="es-ES" sz="1800" dirty="0">
                <a:solidFill>
                  <a:schemeClr val="tx2">
                    <a:lumMod val="10000"/>
                  </a:schemeClr>
                </a:solidFill>
                <a:highlight>
                  <a:srgbClr val="FFFFFF"/>
                </a:highlight>
              </a:rPr>
              <a:t>El hombre que me trajo el incienso era un comerciante Persa de Baréin que había llegado a nuestras costas con el monzón, al igual que otros miles de comerciantes de Arabia, el golfo pérsico, la India, Sind y el cuerno de África. Estos comerciantes habían estado navegando los vientos del monzón durante al menos mil años</a:t>
            </a:r>
            <a:r>
              <a:rPr lang="en" sz="1800" dirty="0">
                <a:solidFill>
                  <a:schemeClr val="tx2">
                    <a:lumMod val="10000"/>
                  </a:schemeClr>
                </a:solidFill>
                <a:highlight>
                  <a:srgbClr val="FFFFFF"/>
                </a:highlight>
              </a:rPr>
              <a:t>” </a:t>
            </a:r>
            <a:r>
              <a:rPr lang="en" sz="1400" dirty="0">
                <a:solidFill>
                  <a:schemeClr val="tx2">
                    <a:lumMod val="10000"/>
                  </a:schemeClr>
                </a:solidFill>
                <a:highlight>
                  <a:srgbClr val="FFFFFF"/>
                </a:highlight>
              </a:rPr>
              <a:t>(14, mi traducción)</a:t>
            </a:r>
            <a:endParaRPr sz="1800" dirty="0">
              <a:solidFill>
                <a:schemeClr val="tx2">
                  <a:lumMod val="10000"/>
                </a:schemeClr>
              </a:solidFill>
              <a:highlight>
                <a:srgbClr val="FFFFFF"/>
              </a:highlight>
            </a:endParaRPr>
          </a:p>
          <a:p>
            <a:pPr marL="457200" lvl="0" indent="0" algn="l" rtl="0">
              <a:lnSpc>
                <a:spcPct val="100000"/>
              </a:lnSpc>
              <a:spcBef>
                <a:spcPts val="0"/>
              </a:spcBef>
              <a:spcAft>
                <a:spcPts val="0"/>
              </a:spcAft>
              <a:buNone/>
            </a:pPr>
            <a:endParaRPr dirty="0">
              <a:solidFill>
                <a:srgbClr val="000000"/>
              </a:solidFill>
              <a:highlight>
                <a:srgbClr val="FFFFFF"/>
              </a:highlight>
            </a:endParaRPr>
          </a:p>
          <a:p>
            <a:pPr marL="0" lvl="0" indent="0" algn="l" rtl="0">
              <a:lnSpc>
                <a:spcPct val="100000"/>
              </a:lnSpc>
              <a:spcBef>
                <a:spcPts val="600"/>
              </a:spcBef>
              <a:spcAft>
                <a:spcPts val="0"/>
              </a:spcAft>
              <a:buSzPts val="2400"/>
              <a:buNone/>
            </a:pPr>
            <a:endParaRPr dirty="0"/>
          </a:p>
        </p:txBody>
      </p:sp>
      <p:sp>
        <p:nvSpPr>
          <p:cNvPr id="282" name="Google Shape;282;gaecc87bd68_0_31"/>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11</a:t>
            </a:fld>
            <a:endParaRPr/>
          </a:p>
        </p:txBody>
      </p:sp>
      <p:pic>
        <p:nvPicPr>
          <p:cNvPr id="283" name="Google Shape;283;gaecc87bd68_0_31"/>
          <p:cNvPicPr preferRelativeResize="0"/>
          <p:nvPr/>
        </p:nvPicPr>
        <p:blipFill>
          <a:blip r:embed="rId3">
            <a:alphaModFix/>
          </a:blip>
          <a:stretch>
            <a:fillRect/>
          </a:stretch>
        </p:blipFill>
        <p:spPr>
          <a:xfrm>
            <a:off x="6119900" y="798200"/>
            <a:ext cx="2260225" cy="3390325"/>
          </a:xfrm>
          <a:prstGeom prst="rect">
            <a:avLst/>
          </a:prstGeom>
          <a:noFill/>
          <a:ln>
            <a:noFill/>
          </a:ln>
        </p:spPr>
      </p:pic>
    </p:spTree>
    <p:extLst>
      <p:ext uri="{BB962C8B-B14F-4D97-AF65-F5344CB8AC3E}">
        <p14:creationId xmlns:p14="http://schemas.microsoft.com/office/powerpoint/2010/main" val="1954139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aecc87bd68_0_31"/>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Abdulrazak Gurnah</a:t>
            </a:r>
            <a:endParaRPr sz="2400">
              <a:solidFill>
                <a:srgbClr val="000000"/>
              </a:solidFill>
            </a:endParaRPr>
          </a:p>
        </p:txBody>
      </p:sp>
      <p:sp>
        <p:nvSpPr>
          <p:cNvPr id="281" name="Google Shape;281;gaecc87bd68_0_31"/>
          <p:cNvSpPr txBox="1">
            <a:spLocks noGrp="1"/>
          </p:cNvSpPr>
          <p:nvPr>
            <p:ph type="body" idx="1"/>
          </p:nvPr>
        </p:nvSpPr>
        <p:spPr>
          <a:xfrm>
            <a:off x="1003200" y="1563725"/>
            <a:ext cx="4462500" cy="2760300"/>
          </a:xfrm>
          <a:prstGeom prst="rect">
            <a:avLst/>
          </a:prstGeom>
          <a:noFill/>
          <a:ln>
            <a:noFill/>
          </a:ln>
        </p:spPr>
        <p:txBody>
          <a:bodyPr spcFirstLastPara="1" wrap="square" lIns="0" tIns="0" rIns="0" bIns="0" anchor="t" anchorCtr="0">
            <a:noAutofit/>
          </a:bodyPr>
          <a:lstStyle/>
          <a:p>
            <a:pPr marL="0" indent="0">
              <a:spcBef>
                <a:spcPts val="0"/>
              </a:spcBef>
              <a:buNone/>
            </a:pPr>
            <a:r>
              <a:rPr lang="es-ES" b="1" i="1" dirty="0" err="1">
                <a:solidFill>
                  <a:srgbClr val="000000"/>
                </a:solidFill>
                <a:highlight>
                  <a:srgbClr val="FFFFFF"/>
                </a:highlight>
              </a:rPr>
              <a:t>By</a:t>
            </a:r>
            <a:r>
              <a:rPr lang="es-ES" b="1" i="1" dirty="0">
                <a:solidFill>
                  <a:srgbClr val="000000"/>
                </a:solidFill>
                <a:highlight>
                  <a:srgbClr val="FFFFFF"/>
                </a:highlight>
              </a:rPr>
              <a:t> the Sea </a:t>
            </a:r>
            <a:r>
              <a:rPr lang="es-ES" b="1" dirty="0">
                <a:solidFill>
                  <a:srgbClr val="000000"/>
                </a:solidFill>
                <a:highlight>
                  <a:srgbClr val="FFFFFF"/>
                </a:highlight>
              </a:rPr>
              <a:t>(2001)</a:t>
            </a:r>
            <a:endParaRPr dirty="0">
              <a:solidFill>
                <a:srgbClr val="000000"/>
              </a:solidFill>
            </a:endParaRPr>
          </a:p>
          <a:p>
            <a:pPr marL="0" lvl="0" indent="0" algn="just">
              <a:spcBef>
                <a:spcPts val="0"/>
              </a:spcBef>
              <a:buNone/>
            </a:pPr>
            <a:r>
              <a:rPr lang="es-ES" dirty="0">
                <a:solidFill>
                  <a:schemeClr val="tx2">
                    <a:lumMod val="10000"/>
                  </a:schemeClr>
                </a:solidFill>
                <a:highlight>
                  <a:srgbClr val="FFFFFF"/>
                </a:highlight>
              </a:rPr>
              <a:t>“A veces la gente venía a charlar y conversar con ellos, amigos de mi padre a los que no conocía, y todos hablaban alegremente mezclando el inglés con el árabe y el swahili”</a:t>
            </a:r>
            <a:r>
              <a:rPr lang="en" sz="1800" dirty="0">
                <a:solidFill>
                  <a:schemeClr val="tx2">
                    <a:lumMod val="10000"/>
                  </a:schemeClr>
                </a:solidFill>
                <a:highlight>
                  <a:srgbClr val="FFFFFF"/>
                </a:highlight>
              </a:rPr>
              <a:t> </a:t>
            </a:r>
            <a:r>
              <a:rPr lang="en" sz="1400" dirty="0">
                <a:solidFill>
                  <a:schemeClr val="tx2">
                    <a:lumMod val="10000"/>
                  </a:schemeClr>
                </a:solidFill>
                <a:highlight>
                  <a:srgbClr val="FFFFFF"/>
                </a:highlight>
              </a:rPr>
              <a:t>(87, mi traducción)</a:t>
            </a:r>
            <a:endParaRPr sz="1800" dirty="0">
              <a:solidFill>
                <a:schemeClr val="tx2">
                  <a:lumMod val="10000"/>
                </a:schemeClr>
              </a:solidFill>
              <a:highlight>
                <a:srgbClr val="FFFFFF"/>
              </a:highlight>
            </a:endParaRPr>
          </a:p>
          <a:p>
            <a:pPr marL="457200" lvl="0" indent="0" algn="l" rtl="0">
              <a:lnSpc>
                <a:spcPct val="100000"/>
              </a:lnSpc>
              <a:spcBef>
                <a:spcPts val="0"/>
              </a:spcBef>
              <a:spcAft>
                <a:spcPts val="0"/>
              </a:spcAft>
              <a:buNone/>
            </a:pPr>
            <a:endParaRPr dirty="0">
              <a:solidFill>
                <a:srgbClr val="000000"/>
              </a:solidFill>
              <a:highlight>
                <a:srgbClr val="FFFFFF"/>
              </a:highlight>
            </a:endParaRPr>
          </a:p>
          <a:p>
            <a:pPr marL="0" lvl="0" indent="0" algn="l" rtl="0">
              <a:lnSpc>
                <a:spcPct val="100000"/>
              </a:lnSpc>
              <a:spcBef>
                <a:spcPts val="600"/>
              </a:spcBef>
              <a:spcAft>
                <a:spcPts val="0"/>
              </a:spcAft>
              <a:buSzPts val="2400"/>
              <a:buNone/>
            </a:pPr>
            <a:endParaRPr dirty="0"/>
          </a:p>
        </p:txBody>
      </p:sp>
      <p:sp>
        <p:nvSpPr>
          <p:cNvPr id="282" name="Google Shape;282;gaecc87bd68_0_31"/>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12</a:t>
            </a:fld>
            <a:endParaRPr/>
          </a:p>
        </p:txBody>
      </p:sp>
      <p:pic>
        <p:nvPicPr>
          <p:cNvPr id="283" name="Google Shape;283;gaecc87bd68_0_31"/>
          <p:cNvPicPr preferRelativeResize="0"/>
          <p:nvPr/>
        </p:nvPicPr>
        <p:blipFill>
          <a:blip r:embed="rId3">
            <a:alphaModFix/>
          </a:blip>
          <a:stretch>
            <a:fillRect/>
          </a:stretch>
        </p:blipFill>
        <p:spPr>
          <a:xfrm>
            <a:off x="6119900" y="798200"/>
            <a:ext cx="2260225" cy="3390325"/>
          </a:xfrm>
          <a:prstGeom prst="rect">
            <a:avLst/>
          </a:prstGeom>
          <a:noFill/>
          <a:ln>
            <a:noFill/>
          </a:ln>
        </p:spPr>
      </p:pic>
    </p:spTree>
    <p:extLst>
      <p:ext uri="{BB962C8B-B14F-4D97-AF65-F5344CB8AC3E}">
        <p14:creationId xmlns:p14="http://schemas.microsoft.com/office/powerpoint/2010/main" val="282461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aecc87bd68_0_31"/>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Abdulrazak Gurnah</a:t>
            </a:r>
            <a:endParaRPr sz="2400">
              <a:solidFill>
                <a:srgbClr val="000000"/>
              </a:solidFill>
            </a:endParaRPr>
          </a:p>
        </p:txBody>
      </p:sp>
      <p:sp>
        <p:nvSpPr>
          <p:cNvPr id="281" name="Google Shape;281;gaecc87bd68_0_31"/>
          <p:cNvSpPr txBox="1">
            <a:spLocks noGrp="1"/>
          </p:cNvSpPr>
          <p:nvPr>
            <p:ph type="body" idx="1"/>
          </p:nvPr>
        </p:nvSpPr>
        <p:spPr>
          <a:xfrm>
            <a:off x="1003200" y="1563725"/>
            <a:ext cx="4462500" cy="2760300"/>
          </a:xfrm>
          <a:prstGeom prst="rect">
            <a:avLst/>
          </a:prstGeom>
          <a:noFill/>
          <a:ln>
            <a:noFill/>
          </a:ln>
        </p:spPr>
        <p:txBody>
          <a:bodyPr spcFirstLastPara="1" wrap="square" lIns="0" tIns="0" rIns="0" bIns="0" anchor="t" anchorCtr="0">
            <a:noAutofit/>
          </a:bodyPr>
          <a:lstStyle/>
          <a:p>
            <a:pPr marL="0" indent="0">
              <a:spcBef>
                <a:spcPts val="0"/>
              </a:spcBef>
              <a:buNone/>
            </a:pPr>
            <a:r>
              <a:rPr lang="es-ES" b="1" i="1" dirty="0" err="1">
                <a:solidFill>
                  <a:srgbClr val="000000"/>
                </a:solidFill>
                <a:highlight>
                  <a:srgbClr val="FFFFFF"/>
                </a:highlight>
              </a:rPr>
              <a:t>By</a:t>
            </a:r>
            <a:r>
              <a:rPr lang="es-ES" b="1" i="1" dirty="0">
                <a:solidFill>
                  <a:srgbClr val="000000"/>
                </a:solidFill>
                <a:highlight>
                  <a:srgbClr val="FFFFFF"/>
                </a:highlight>
              </a:rPr>
              <a:t> the Sea </a:t>
            </a:r>
            <a:r>
              <a:rPr lang="es-ES" b="1" dirty="0">
                <a:solidFill>
                  <a:srgbClr val="000000"/>
                </a:solidFill>
                <a:highlight>
                  <a:srgbClr val="FFFFFF"/>
                </a:highlight>
              </a:rPr>
              <a:t>(2001)</a:t>
            </a:r>
            <a:endParaRPr dirty="0">
              <a:solidFill>
                <a:srgbClr val="000000"/>
              </a:solidFill>
            </a:endParaRPr>
          </a:p>
          <a:p>
            <a:pPr marL="0" lvl="0" indent="0" algn="just">
              <a:spcBef>
                <a:spcPts val="0"/>
              </a:spcBef>
              <a:buNone/>
            </a:pPr>
            <a:r>
              <a:rPr lang="es-ES" sz="1600" dirty="0">
                <a:solidFill>
                  <a:schemeClr val="tx2">
                    <a:lumMod val="10000"/>
                  </a:schemeClr>
                </a:solidFill>
                <a:highlight>
                  <a:srgbClr val="FFFFFF"/>
                </a:highlight>
              </a:rPr>
              <a:t>“Durante siglos, comerciantes y marineros intrépidos . . . se aventuraban cada año hacia la costa oriental del continente . . . y traían consigo sus miserias y avaricias, sus fantasías y mentiras y odios, y algunos de ellos se quedaban . ..  y otros se llevaban todo aquello que podían comprar, intercambiar o robar, incluyendo a personas a las que compraban o secuestraban para venderlas como esclavos en sus tierras.” </a:t>
            </a:r>
            <a:r>
              <a:rPr lang="en" sz="1200" dirty="0">
                <a:solidFill>
                  <a:schemeClr val="tx2">
                    <a:lumMod val="10000"/>
                  </a:schemeClr>
                </a:solidFill>
                <a:highlight>
                  <a:srgbClr val="FFFFFF"/>
                </a:highlight>
              </a:rPr>
              <a:t>(15, mi traducción)</a:t>
            </a:r>
            <a:endParaRPr sz="1600" dirty="0">
              <a:solidFill>
                <a:schemeClr val="tx2">
                  <a:lumMod val="10000"/>
                </a:schemeClr>
              </a:solidFill>
              <a:highlight>
                <a:srgbClr val="FFFFFF"/>
              </a:highlight>
            </a:endParaRPr>
          </a:p>
          <a:p>
            <a:pPr marL="457200" lvl="0" indent="0" algn="l" rtl="0">
              <a:lnSpc>
                <a:spcPct val="100000"/>
              </a:lnSpc>
              <a:spcBef>
                <a:spcPts val="0"/>
              </a:spcBef>
              <a:spcAft>
                <a:spcPts val="0"/>
              </a:spcAft>
              <a:buNone/>
            </a:pPr>
            <a:endParaRPr dirty="0">
              <a:solidFill>
                <a:srgbClr val="000000"/>
              </a:solidFill>
              <a:highlight>
                <a:srgbClr val="FFFFFF"/>
              </a:highlight>
            </a:endParaRPr>
          </a:p>
          <a:p>
            <a:pPr marL="0" lvl="0" indent="0" algn="l" rtl="0">
              <a:lnSpc>
                <a:spcPct val="100000"/>
              </a:lnSpc>
              <a:spcBef>
                <a:spcPts val="600"/>
              </a:spcBef>
              <a:spcAft>
                <a:spcPts val="0"/>
              </a:spcAft>
              <a:buSzPts val="2400"/>
              <a:buNone/>
            </a:pPr>
            <a:endParaRPr dirty="0"/>
          </a:p>
        </p:txBody>
      </p:sp>
      <p:sp>
        <p:nvSpPr>
          <p:cNvPr id="282" name="Google Shape;282;gaecc87bd68_0_31"/>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13</a:t>
            </a:fld>
            <a:endParaRPr/>
          </a:p>
        </p:txBody>
      </p:sp>
      <p:pic>
        <p:nvPicPr>
          <p:cNvPr id="283" name="Google Shape;283;gaecc87bd68_0_31"/>
          <p:cNvPicPr preferRelativeResize="0"/>
          <p:nvPr/>
        </p:nvPicPr>
        <p:blipFill>
          <a:blip r:embed="rId3">
            <a:alphaModFix/>
          </a:blip>
          <a:stretch>
            <a:fillRect/>
          </a:stretch>
        </p:blipFill>
        <p:spPr>
          <a:xfrm>
            <a:off x="6119900" y="798200"/>
            <a:ext cx="2260225" cy="3390325"/>
          </a:xfrm>
          <a:prstGeom prst="rect">
            <a:avLst/>
          </a:prstGeom>
          <a:noFill/>
          <a:ln>
            <a:noFill/>
          </a:ln>
        </p:spPr>
      </p:pic>
    </p:spTree>
    <p:extLst>
      <p:ext uri="{BB962C8B-B14F-4D97-AF65-F5344CB8AC3E}">
        <p14:creationId xmlns:p14="http://schemas.microsoft.com/office/powerpoint/2010/main" val="71818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a583480142_0_0"/>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Agnes Sam</a:t>
            </a:r>
            <a:endParaRPr sz="2400">
              <a:solidFill>
                <a:srgbClr val="000000"/>
              </a:solidFill>
            </a:endParaRPr>
          </a:p>
        </p:txBody>
      </p:sp>
      <p:sp>
        <p:nvSpPr>
          <p:cNvPr id="289" name="Google Shape;289;ga583480142_0_0"/>
          <p:cNvSpPr txBox="1">
            <a:spLocks noGrp="1"/>
          </p:cNvSpPr>
          <p:nvPr>
            <p:ph type="body" idx="1"/>
          </p:nvPr>
        </p:nvSpPr>
        <p:spPr>
          <a:xfrm>
            <a:off x="1003200" y="1563725"/>
            <a:ext cx="4462500" cy="27603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Clr>
                <a:srgbClr val="000000"/>
              </a:buClr>
              <a:buSzPts val="2400"/>
              <a:buChar char="➢"/>
            </a:pPr>
            <a:r>
              <a:rPr lang="en" b="1" i="1">
                <a:solidFill>
                  <a:srgbClr val="000000"/>
                </a:solidFill>
              </a:rPr>
              <a:t>Jesus is Indian and other Stories</a:t>
            </a:r>
            <a:r>
              <a:rPr lang="en">
                <a:solidFill>
                  <a:srgbClr val="000000"/>
                </a:solidFill>
              </a:rPr>
              <a:t> (1989)</a:t>
            </a:r>
            <a:endParaRPr>
              <a:solidFill>
                <a:srgbClr val="000000"/>
              </a:solidFill>
            </a:endParaRPr>
          </a:p>
          <a:p>
            <a:pPr marL="457200" lvl="0" indent="-381000" algn="l" rtl="0">
              <a:lnSpc>
                <a:spcPct val="100000"/>
              </a:lnSpc>
              <a:spcBef>
                <a:spcPts val="0"/>
              </a:spcBef>
              <a:spcAft>
                <a:spcPts val="0"/>
              </a:spcAft>
              <a:buClr>
                <a:srgbClr val="000000"/>
              </a:buClr>
              <a:buSzPts val="2400"/>
              <a:buChar char="➢"/>
            </a:pPr>
            <a:r>
              <a:rPr lang="en" i="1">
                <a:solidFill>
                  <a:srgbClr val="000000"/>
                </a:solidFill>
                <a:highlight>
                  <a:srgbClr val="FFFFFF"/>
                </a:highlight>
              </a:rPr>
              <a:t>The Pragashini - Smuts affair </a:t>
            </a:r>
            <a:r>
              <a:rPr lang="en">
                <a:solidFill>
                  <a:srgbClr val="000000"/>
                </a:solidFill>
                <a:highlight>
                  <a:srgbClr val="FFFFFF"/>
                </a:highlight>
              </a:rPr>
              <a:t>(2009)</a:t>
            </a:r>
            <a:endParaRPr>
              <a:solidFill>
                <a:srgbClr val="000000"/>
              </a:solidFill>
              <a:highlight>
                <a:srgbClr val="FFFFFF"/>
              </a:highlight>
            </a:endParaRPr>
          </a:p>
          <a:p>
            <a:pPr marL="457200" lvl="0" indent="-381000" algn="l" rtl="0">
              <a:lnSpc>
                <a:spcPct val="100000"/>
              </a:lnSpc>
              <a:spcBef>
                <a:spcPts val="0"/>
              </a:spcBef>
              <a:spcAft>
                <a:spcPts val="0"/>
              </a:spcAft>
              <a:buClr>
                <a:srgbClr val="000000"/>
              </a:buClr>
              <a:buSzPts val="2400"/>
              <a:buChar char="➢"/>
            </a:pPr>
            <a:r>
              <a:rPr lang="en" i="1">
                <a:solidFill>
                  <a:srgbClr val="000000"/>
                </a:solidFill>
                <a:highlight>
                  <a:srgbClr val="FFFFFF"/>
                </a:highlight>
              </a:rPr>
              <a:t>Dora: A Screenplay </a:t>
            </a:r>
            <a:r>
              <a:rPr lang="en">
                <a:solidFill>
                  <a:srgbClr val="000000"/>
                </a:solidFill>
                <a:highlight>
                  <a:srgbClr val="FFFFFF"/>
                </a:highlight>
              </a:rPr>
              <a:t>(2014)</a:t>
            </a:r>
            <a:endParaRPr>
              <a:solidFill>
                <a:srgbClr val="000000"/>
              </a:solidFill>
              <a:highlight>
                <a:srgbClr val="FFFFFF"/>
              </a:highlight>
            </a:endParaRPr>
          </a:p>
          <a:p>
            <a:pPr marL="0" lvl="0" indent="0" algn="l" rtl="0">
              <a:lnSpc>
                <a:spcPct val="100000"/>
              </a:lnSpc>
              <a:spcBef>
                <a:spcPts val="600"/>
              </a:spcBef>
              <a:spcAft>
                <a:spcPts val="0"/>
              </a:spcAft>
              <a:buSzPts val="2400"/>
              <a:buNone/>
            </a:pPr>
            <a:endParaRPr/>
          </a:p>
        </p:txBody>
      </p:sp>
      <p:sp>
        <p:nvSpPr>
          <p:cNvPr id="290" name="Google Shape;290;ga583480142_0_0"/>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14</a:t>
            </a:fld>
            <a:endParaRPr/>
          </a:p>
        </p:txBody>
      </p:sp>
      <p:pic>
        <p:nvPicPr>
          <p:cNvPr id="291" name="Google Shape;291;ga583480142_0_0"/>
          <p:cNvPicPr preferRelativeResize="0"/>
          <p:nvPr/>
        </p:nvPicPr>
        <p:blipFill rotWithShape="1">
          <a:blip r:embed="rId3">
            <a:alphaModFix/>
          </a:blip>
          <a:srcRect l="35757"/>
          <a:stretch/>
        </p:blipFill>
        <p:spPr>
          <a:xfrm>
            <a:off x="5465699" y="1345350"/>
            <a:ext cx="3015475" cy="2640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a363f38791_0_4"/>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Agnes Sam</a:t>
            </a:r>
            <a:endParaRPr sz="2400">
              <a:solidFill>
                <a:srgbClr val="000000"/>
              </a:solidFill>
            </a:endParaRPr>
          </a:p>
        </p:txBody>
      </p:sp>
      <p:sp>
        <p:nvSpPr>
          <p:cNvPr id="297" name="Google Shape;297;ga363f38791_0_4"/>
          <p:cNvSpPr txBox="1">
            <a:spLocks noGrp="1"/>
          </p:cNvSpPr>
          <p:nvPr>
            <p:ph type="body" idx="1"/>
          </p:nvPr>
        </p:nvSpPr>
        <p:spPr>
          <a:xfrm>
            <a:off x="1003199" y="1563725"/>
            <a:ext cx="4812809" cy="27603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Clr>
                <a:srgbClr val="000000"/>
              </a:buClr>
              <a:buSzPts val="2400"/>
              <a:buChar char="➢"/>
            </a:pPr>
            <a:r>
              <a:rPr lang="en" sz="1800" b="1" i="1" dirty="0">
                <a:solidFill>
                  <a:srgbClr val="000000"/>
                </a:solidFill>
              </a:rPr>
              <a:t>Jesus is Indian and other Stories</a:t>
            </a:r>
            <a:r>
              <a:rPr lang="en" sz="1800" dirty="0">
                <a:solidFill>
                  <a:srgbClr val="000000"/>
                </a:solidFill>
              </a:rPr>
              <a:t> (1989)</a:t>
            </a:r>
          </a:p>
          <a:p>
            <a:pPr marL="76200" lvl="0" indent="0" algn="l" rtl="0">
              <a:lnSpc>
                <a:spcPct val="100000"/>
              </a:lnSpc>
              <a:spcBef>
                <a:spcPts val="0"/>
              </a:spcBef>
              <a:spcAft>
                <a:spcPts val="0"/>
              </a:spcAft>
              <a:buClr>
                <a:srgbClr val="000000"/>
              </a:buClr>
              <a:buSzPts val="2400"/>
              <a:buNone/>
            </a:pPr>
            <a:r>
              <a:rPr lang="en" sz="1800" dirty="0">
                <a:solidFill>
                  <a:srgbClr val="000000"/>
                </a:solidFill>
              </a:rPr>
              <a:t>- Indentureship</a:t>
            </a:r>
            <a:endParaRPr sz="1800" dirty="0">
              <a:solidFill>
                <a:srgbClr val="000000"/>
              </a:solidFill>
            </a:endParaRPr>
          </a:p>
          <a:p>
            <a:pPr marL="457200" lvl="0" indent="0" algn="l" rtl="0">
              <a:lnSpc>
                <a:spcPct val="100000"/>
              </a:lnSpc>
              <a:spcBef>
                <a:spcPts val="0"/>
              </a:spcBef>
              <a:spcAft>
                <a:spcPts val="0"/>
              </a:spcAft>
              <a:buNone/>
            </a:pPr>
            <a:endParaRPr sz="2800" dirty="0">
              <a:solidFill>
                <a:srgbClr val="000000"/>
              </a:solidFill>
              <a:highlight>
                <a:srgbClr val="FFFFFF"/>
              </a:highlight>
            </a:endParaRPr>
          </a:p>
          <a:p>
            <a:pPr marL="0" lvl="0" indent="0" algn="l" rtl="0">
              <a:lnSpc>
                <a:spcPct val="100000"/>
              </a:lnSpc>
              <a:spcBef>
                <a:spcPts val="600"/>
              </a:spcBef>
              <a:spcAft>
                <a:spcPts val="0"/>
              </a:spcAft>
              <a:buSzPts val="2400"/>
              <a:buNone/>
            </a:pPr>
            <a:endParaRPr sz="2800" dirty="0"/>
          </a:p>
        </p:txBody>
      </p:sp>
      <p:sp>
        <p:nvSpPr>
          <p:cNvPr id="298" name="Google Shape;298;ga363f38791_0_4"/>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15</a:t>
            </a:fld>
            <a:endParaRPr/>
          </a:p>
        </p:txBody>
      </p:sp>
      <p:pic>
        <p:nvPicPr>
          <p:cNvPr id="299" name="Google Shape;299;ga363f38791_0_4"/>
          <p:cNvPicPr preferRelativeResize="0"/>
          <p:nvPr/>
        </p:nvPicPr>
        <p:blipFill>
          <a:blip r:embed="rId3">
            <a:alphaModFix/>
          </a:blip>
          <a:stretch>
            <a:fillRect/>
          </a:stretch>
        </p:blipFill>
        <p:spPr>
          <a:xfrm>
            <a:off x="6023500" y="1057775"/>
            <a:ext cx="2117300" cy="33355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a363f38791_0_4"/>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Agnes Sam</a:t>
            </a:r>
            <a:endParaRPr sz="2400">
              <a:solidFill>
                <a:srgbClr val="000000"/>
              </a:solidFill>
            </a:endParaRPr>
          </a:p>
        </p:txBody>
      </p:sp>
      <p:sp>
        <p:nvSpPr>
          <p:cNvPr id="297" name="Google Shape;297;ga363f38791_0_4"/>
          <p:cNvSpPr txBox="1">
            <a:spLocks noGrp="1"/>
          </p:cNvSpPr>
          <p:nvPr>
            <p:ph type="body" idx="1"/>
          </p:nvPr>
        </p:nvSpPr>
        <p:spPr>
          <a:xfrm>
            <a:off x="1003199" y="1563725"/>
            <a:ext cx="4812809" cy="27603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Clr>
                <a:srgbClr val="000000"/>
              </a:buClr>
              <a:buSzPts val="2400"/>
              <a:buChar char="➢"/>
            </a:pPr>
            <a:r>
              <a:rPr lang="en" sz="1800" b="1" i="1" dirty="0">
                <a:solidFill>
                  <a:srgbClr val="000000"/>
                </a:solidFill>
              </a:rPr>
              <a:t>Jesus is Indian and other Stories</a:t>
            </a:r>
            <a:r>
              <a:rPr lang="en" sz="1800" dirty="0">
                <a:solidFill>
                  <a:srgbClr val="000000"/>
                </a:solidFill>
              </a:rPr>
              <a:t> (1989)</a:t>
            </a:r>
          </a:p>
          <a:p>
            <a:pPr marL="76200" lvl="0" indent="0" algn="just" rtl="0">
              <a:lnSpc>
                <a:spcPct val="100000"/>
              </a:lnSpc>
              <a:spcBef>
                <a:spcPts val="0"/>
              </a:spcBef>
              <a:spcAft>
                <a:spcPts val="0"/>
              </a:spcAft>
              <a:buClr>
                <a:srgbClr val="000000"/>
              </a:buClr>
              <a:buSzPts val="2400"/>
              <a:buNone/>
            </a:pPr>
            <a:r>
              <a:rPr lang="en" sz="1800" dirty="0">
                <a:solidFill>
                  <a:srgbClr val="000000"/>
                </a:solidFill>
              </a:rPr>
              <a:t>“Este descubrimiento trajo consigo la revelación de que la historia de los indios en Sudáfrica había sido silenciada. Cuando estaba en la escuela en Puerto Elizabeth, me enseñaban la historia sudafricana comenzando con un marinero portugués en el siglo XV…pero ni una palabra acerca de como llegó a sudáfrica el grupo más numeroso de indios fuera del continente asiático”</a:t>
            </a:r>
            <a:endParaRPr sz="1800" dirty="0">
              <a:solidFill>
                <a:srgbClr val="000000"/>
              </a:solidFill>
            </a:endParaRPr>
          </a:p>
          <a:p>
            <a:pPr marL="457200" lvl="0" indent="0" algn="l" rtl="0">
              <a:lnSpc>
                <a:spcPct val="100000"/>
              </a:lnSpc>
              <a:spcBef>
                <a:spcPts val="0"/>
              </a:spcBef>
              <a:spcAft>
                <a:spcPts val="0"/>
              </a:spcAft>
              <a:buNone/>
            </a:pPr>
            <a:endParaRPr sz="2800" dirty="0">
              <a:solidFill>
                <a:srgbClr val="000000"/>
              </a:solidFill>
              <a:highlight>
                <a:srgbClr val="FFFFFF"/>
              </a:highlight>
            </a:endParaRPr>
          </a:p>
          <a:p>
            <a:pPr marL="0" lvl="0" indent="0" algn="l" rtl="0">
              <a:lnSpc>
                <a:spcPct val="100000"/>
              </a:lnSpc>
              <a:spcBef>
                <a:spcPts val="600"/>
              </a:spcBef>
              <a:spcAft>
                <a:spcPts val="0"/>
              </a:spcAft>
              <a:buSzPts val="2400"/>
              <a:buNone/>
            </a:pPr>
            <a:endParaRPr sz="2800" dirty="0"/>
          </a:p>
        </p:txBody>
      </p:sp>
      <p:sp>
        <p:nvSpPr>
          <p:cNvPr id="298" name="Google Shape;298;ga363f38791_0_4"/>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16</a:t>
            </a:fld>
            <a:endParaRPr/>
          </a:p>
        </p:txBody>
      </p:sp>
      <p:pic>
        <p:nvPicPr>
          <p:cNvPr id="299" name="Google Shape;299;ga363f38791_0_4"/>
          <p:cNvPicPr preferRelativeResize="0"/>
          <p:nvPr/>
        </p:nvPicPr>
        <p:blipFill>
          <a:blip r:embed="rId3">
            <a:alphaModFix/>
          </a:blip>
          <a:stretch>
            <a:fillRect/>
          </a:stretch>
        </p:blipFill>
        <p:spPr>
          <a:xfrm>
            <a:off x="6023500" y="1057775"/>
            <a:ext cx="2117300" cy="3335549"/>
          </a:xfrm>
          <a:prstGeom prst="rect">
            <a:avLst/>
          </a:prstGeom>
          <a:noFill/>
          <a:ln>
            <a:noFill/>
          </a:ln>
        </p:spPr>
      </p:pic>
    </p:spTree>
    <p:extLst>
      <p:ext uri="{BB962C8B-B14F-4D97-AF65-F5344CB8AC3E}">
        <p14:creationId xmlns:p14="http://schemas.microsoft.com/office/powerpoint/2010/main" val="3467319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a363f38791_0_4"/>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Agnes Sam</a:t>
            </a:r>
            <a:endParaRPr sz="2400">
              <a:solidFill>
                <a:srgbClr val="000000"/>
              </a:solidFill>
            </a:endParaRPr>
          </a:p>
        </p:txBody>
      </p:sp>
      <p:sp>
        <p:nvSpPr>
          <p:cNvPr id="297" name="Google Shape;297;ga363f38791_0_4"/>
          <p:cNvSpPr txBox="1">
            <a:spLocks noGrp="1"/>
          </p:cNvSpPr>
          <p:nvPr>
            <p:ph type="body" idx="1"/>
          </p:nvPr>
        </p:nvSpPr>
        <p:spPr>
          <a:xfrm>
            <a:off x="1003199" y="1563725"/>
            <a:ext cx="4812809" cy="27603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Clr>
                <a:srgbClr val="000000"/>
              </a:buClr>
              <a:buSzPts val="2400"/>
              <a:buChar char="➢"/>
            </a:pPr>
            <a:r>
              <a:rPr lang="en" sz="1800" b="1" i="1" dirty="0">
                <a:solidFill>
                  <a:srgbClr val="000000"/>
                </a:solidFill>
              </a:rPr>
              <a:t>Jesus is Indian and other Stories</a:t>
            </a:r>
            <a:r>
              <a:rPr lang="en" sz="1800" dirty="0">
                <a:solidFill>
                  <a:srgbClr val="000000"/>
                </a:solidFill>
              </a:rPr>
              <a:t> (1989)</a:t>
            </a:r>
          </a:p>
          <a:p>
            <a:pPr marL="76200" lvl="0" indent="0" algn="just" rtl="0">
              <a:lnSpc>
                <a:spcPct val="100000"/>
              </a:lnSpc>
              <a:spcBef>
                <a:spcPts val="0"/>
              </a:spcBef>
              <a:spcAft>
                <a:spcPts val="0"/>
              </a:spcAft>
              <a:buClr>
                <a:srgbClr val="000000"/>
              </a:buClr>
              <a:buSzPts val="2400"/>
              <a:buNone/>
            </a:pPr>
            <a:r>
              <a:rPr lang="es-ES" sz="1800" dirty="0">
                <a:solidFill>
                  <a:srgbClr val="000000"/>
                </a:solidFill>
              </a:rPr>
              <a:t>“‘¿Y la hermana qué sabe? ¿Eh? ¿Acaso no lleva Jesús un </a:t>
            </a:r>
            <a:r>
              <a:rPr lang="es-ES" sz="1800" i="1" dirty="0">
                <a:solidFill>
                  <a:srgbClr val="000000"/>
                </a:solidFill>
              </a:rPr>
              <a:t>dhoti</a:t>
            </a:r>
            <a:r>
              <a:rPr lang="es-ES" sz="1800" dirty="0">
                <a:solidFill>
                  <a:srgbClr val="000000"/>
                </a:solidFill>
              </a:rPr>
              <a:t> igual que Gandhi? ¿Acaso no habla tu </a:t>
            </a:r>
            <a:r>
              <a:rPr lang="es-ES" sz="1800" i="1" dirty="0" err="1">
                <a:solidFill>
                  <a:srgbClr val="000000"/>
                </a:solidFill>
              </a:rPr>
              <a:t>hama</a:t>
            </a:r>
            <a:r>
              <a:rPr lang="es-ES" sz="1800" dirty="0">
                <a:solidFill>
                  <a:srgbClr val="000000"/>
                </a:solidFill>
              </a:rPr>
              <a:t> con Jesús en nuestro idioma? ¿Acaso no responde Jesús a todas los rezos de tu </a:t>
            </a:r>
            <a:r>
              <a:rPr lang="es-ES" sz="1800" i="1" dirty="0" err="1">
                <a:solidFill>
                  <a:srgbClr val="000000"/>
                </a:solidFill>
              </a:rPr>
              <a:t>hama</a:t>
            </a:r>
            <a:r>
              <a:rPr lang="es-ES" sz="1800" dirty="0">
                <a:solidFill>
                  <a:srgbClr val="000000"/>
                </a:solidFill>
              </a:rPr>
              <a:t>?’ . . . Jesús es Indio. Ve a la escuela y díselo a la hermana’”</a:t>
            </a:r>
          </a:p>
          <a:p>
            <a:pPr marL="457200" lvl="0" indent="0" algn="l" rtl="0">
              <a:lnSpc>
                <a:spcPct val="100000"/>
              </a:lnSpc>
              <a:spcBef>
                <a:spcPts val="0"/>
              </a:spcBef>
              <a:spcAft>
                <a:spcPts val="0"/>
              </a:spcAft>
              <a:buNone/>
            </a:pPr>
            <a:endParaRPr sz="2800" dirty="0">
              <a:solidFill>
                <a:srgbClr val="000000"/>
              </a:solidFill>
              <a:highlight>
                <a:srgbClr val="FFFFFF"/>
              </a:highlight>
            </a:endParaRPr>
          </a:p>
          <a:p>
            <a:pPr marL="0" lvl="0" indent="0" algn="l" rtl="0">
              <a:lnSpc>
                <a:spcPct val="100000"/>
              </a:lnSpc>
              <a:spcBef>
                <a:spcPts val="600"/>
              </a:spcBef>
              <a:spcAft>
                <a:spcPts val="0"/>
              </a:spcAft>
              <a:buSzPts val="2400"/>
              <a:buNone/>
            </a:pPr>
            <a:endParaRPr sz="2800" dirty="0"/>
          </a:p>
        </p:txBody>
      </p:sp>
      <p:sp>
        <p:nvSpPr>
          <p:cNvPr id="298" name="Google Shape;298;ga363f38791_0_4"/>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17</a:t>
            </a:fld>
            <a:endParaRPr/>
          </a:p>
        </p:txBody>
      </p:sp>
      <p:pic>
        <p:nvPicPr>
          <p:cNvPr id="299" name="Google Shape;299;ga363f38791_0_4"/>
          <p:cNvPicPr preferRelativeResize="0"/>
          <p:nvPr/>
        </p:nvPicPr>
        <p:blipFill>
          <a:blip r:embed="rId3">
            <a:alphaModFix/>
          </a:blip>
          <a:stretch>
            <a:fillRect/>
          </a:stretch>
        </p:blipFill>
        <p:spPr>
          <a:xfrm>
            <a:off x="6023500" y="1057775"/>
            <a:ext cx="2117300" cy="3335549"/>
          </a:xfrm>
          <a:prstGeom prst="rect">
            <a:avLst/>
          </a:prstGeom>
          <a:noFill/>
          <a:ln>
            <a:noFill/>
          </a:ln>
        </p:spPr>
      </p:pic>
    </p:spTree>
    <p:extLst>
      <p:ext uri="{BB962C8B-B14F-4D97-AF65-F5344CB8AC3E}">
        <p14:creationId xmlns:p14="http://schemas.microsoft.com/office/powerpoint/2010/main" val="13154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
          <p:cNvSpPr txBox="1">
            <a:spLocks noGrp="1"/>
          </p:cNvSpPr>
          <p:nvPr>
            <p:ph type="ctrTitle"/>
          </p:nvPr>
        </p:nvSpPr>
        <p:spPr>
          <a:xfrm>
            <a:off x="2785950" y="1642723"/>
            <a:ext cx="3572100" cy="1159800"/>
          </a:xfrm>
          <a:prstGeom prst="rect">
            <a:avLst/>
          </a:prstGeom>
          <a:noFill/>
          <a:ln>
            <a:noFill/>
          </a:ln>
        </p:spPr>
        <p:txBody>
          <a:bodyPr spcFirstLastPara="1" wrap="square" lIns="0" tIns="0" rIns="0" bIns="0" anchor="ctr" anchorCtr="0">
            <a:noAutofit/>
          </a:bodyPr>
          <a:lstStyle/>
          <a:p>
            <a:pPr marL="0" lvl="0" indent="0" rtl="0">
              <a:lnSpc>
                <a:spcPct val="100000"/>
              </a:lnSpc>
              <a:spcBef>
                <a:spcPts val="0"/>
              </a:spcBef>
              <a:spcAft>
                <a:spcPts val="0"/>
              </a:spcAft>
              <a:buSzPts val="3600"/>
              <a:buNone/>
            </a:pPr>
            <a:r>
              <a:rPr lang="es-ES" sz="2400" b="1" dirty="0">
                <a:solidFill>
                  <a:srgbClr val="000000"/>
                </a:solidFill>
              </a:rPr>
              <a:t>¡Gracias por vuestra atención!</a:t>
            </a:r>
            <a:br>
              <a:rPr lang="es-ES" sz="2400" dirty="0">
                <a:solidFill>
                  <a:srgbClr val="000000"/>
                </a:solidFill>
              </a:rPr>
            </a:br>
            <a:endParaRPr sz="2400" dirty="0">
              <a:solidFill>
                <a:srgbClr val="000000"/>
              </a:solidFill>
            </a:endParaRPr>
          </a:p>
          <a:p>
            <a:pPr marL="0" lvl="0" indent="0" algn="ctr" rtl="0">
              <a:lnSpc>
                <a:spcPct val="100000"/>
              </a:lnSpc>
              <a:spcBef>
                <a:spcPts val="0"/>
              </a:spcBef>
              <a:spcAft>
                <a:spcPts val="0"/>
              </a:spcAft>
              <a:buSzPts val="3600"/>
              <a:buNone/>
            </a:pPr>
            <a:r>
              <a:rPr lang="en" sz="2000" dirty="0">
                <a:solidFill>
                  <a:srgbClr val="000000"/>
                </a:solidFill>
              </a:rPr>
              <a:t>Juan José Martín González</a:t>
            </a:r>
            <a:br>
              <a:rPr lang="en" sz="2000" dirty="0">
                <a:solidFill>
                  <a:srgbClr val="000000"/>
                </a:solidFill>
              </a:rPr>
            </a:br>
            <a:r>
              <a:rPr lang="en" sz="1600" dirty="0">
                <a:solidFill>
                  <a:srgbClr val="000000"/>
                </a:solidFill>
              </a:rPr>
              <a:t>(Universidad de Málaga)</a:t>
            </a:r>
            <a:br>
              <a:rPr lang="en" sz="1600" dirty="0">
                <a:solidFill>
                  <a:srgbClr val="000000"/>
                </a:solidFill>
              </a:rPr>
            </a:br>
            <a:r>
              <a:rPr lang="en" sz="1600" dirty="0">
                <a:solidFill>
                  <a:srgbClr val="000000"/>
                </a:solidFill>
              </a:rPr>
              <a:t>jjmg@uma.es</a:t>
            </a:r>
            <a:br>
              <a:rPr lang="en" sz="1600" dirty="0">
                <a:solidFill>
                  <a:srgbClr val="000000"/>
                </a:solidFill>
              </a:rPr>
            </a:br>
            <a:br>
              <a:rPr lang="en" sz="1600" dirty="0">
                <a:solidFill>
                  <a:srgbClr val="000000"/>
                </a:solidFill>
              </a:rPr>
            </a:br>
            <a:r>
              <a:rPr lang="en" sz="2000" dirty="0">
                <a:solidFill>
                  <a:srgbClr val="000000"/>
                </a:solidFill>
              </a:rPr>
              <a:t>@jjmartingonz</a:t>
            </a:r>
            <a:endParaRPr sz="2000" dirty="0">
              <a:solidFill>
                <a:srgbClr val="000000"/>
              </a:solidFill>
            </a:endParaRPr>
          </a:p>
        </p:txBody>
      </p:sp>
      <p:pic>
        <p:nvPicPr>
          <p:cNvPr id="1026" name="Picture 2" descr="Twitter (@Twitter) | Twitter">
            <a:extLst>
              <a:ext uri="{FF2B5EF4-FFF2-40B4-BE49-F238E27FC236}">
                <a16:creationId xmlns:a16="http://schemas.microsoft.com/office/drawing/2014/main" id="{1720FEA1-373C-409B-A905-0991AE333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643" y="3065970"/>
            <a:ext cx="568713" cy="5687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sa África | OCUD">
            <a:extLst>
              <a:ext uri="{FF2B5EF4-FFF2-40B4-BE49-F238E27FC236}">
                <a16:creationId xmlns:a16="http://schemas.microsoft.com/office/drawing/2014/main" id="{A83E5E8B-433E-4ADD-AB2B-A1D9B3FAE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0292" y="4284051"/>
            <a:ext cx="910683" cy="6883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ERVICIO DE COMUNICACIÓN - Marcas Oficiales - Universidad de Málaga">
            <a:extLst>
              <a:ext uri="{FF2B5EF4-FFF2-40B4-BE49-F238E27FC236}">
                <a16:creationId xmlns:a16="http://schemas.microsoft.com/office/drawing/2014/main" id="{39E5FDDA-D9F7-4B6D-AE99-9DD13D30E7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25" y="4353166"/>
            <a:ext cx="1516565" cy="5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30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a363f38807_1_10"/>
          <p:cNvSpPr txBox="1">
            <a:spLocks noGrp="1"/>
          </p:cNvSpPr>
          <p:nvPr>
            <p:ph type="subTitle" idx="4294967295"/>
          </p:nvPr>
        </p:nvSpPr>
        <p:spPr>
          <a:xfrm>
            <a:off x="3558825" y="1443775"/>
            <a:ext cx="4162200" cy="11319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600"/>
              </a:spcBef>
              <a:spcAft>
                <a:spcPts val="0"/>
              </a:spcAft>
              <a:buClr>
                <a:srgbClr val="B0C6D3"/>
              </a:buClr>
              <a:buSzPts val="2400"/>
              <a:buFont typeface="Frank Ruhl Libre"/>
              <a:buNone/>
            </a:pPr>
            <a:r>
              <a:rPr lang="en" sz="2000" dirty="0"/>
              <a:t>Gaurav Desai, </a:t>
            </a:r>
            <a:r>
              <a:rPr lang="en" sz="2000" i="1" dirty="0"/>
              <a:t>Commerce with the Universe: Africa, India and the Afrasian Imagination</a:t>
            </a:r>
            <a:r>
              <a:rPr lang="en" sz="2000" dirty="0"/>
              <a:t> (2013)</a:t>
            </a:r>
            <a:endParaRPr sz="2000" i="0" u="none" strike="noStrike" cap="none" dirty="0">
              <a:solidFill>
                <a:srgbClr val="434343"/>
              </a:solidFill>
              <a:latin typeface="Frank Ruhl Libre"/>
              <a:ea typeface="Frank Ruhl Libre"/>
              <a:cs typeface="Frank Ruhl Libre"/>
              <a:sym typeface="Frank Ruhl Libre"/>
            </a:endParaRPr>
          </a:p>
          <a:p>
            <a:pPr marL="0" marR="0" lvl="0" indent="0" algn="ctr" rtl="0">
              <a:lnSpc>
                <a:spcPct val="100000"/>
              </a:lnSpc>
              <a:spcBef>
                <a:spcPts val="600"/>
              </a:spcBef>
              <a:spcAft>
                <a:spcPts val="0"/>
              </a:spcAft>
              <a:buClr>
                <a:schemeClr val="dk1"/>
              </a:buClr>
              <a:buSzPts val="1100"/>
              <a:buFont typeface="Arial"/>
              <a:buNone/>
            </a:pPr>
            <a:endParaRPr sz="1800" b="1" i="0" u="none" strike="noStrike" cap="none" dirty="0">
              <a:solidFill>
                <a:srgbClr val="434343"/>
              </a:solidFill>
              <a:latin typeface="Frank Ruhl Libre"/>
              <a:ea typeface="Frank Ruhl Libre"/>
              <a:cs typeface="Frank Ruhl Libre"/>
              <a:sym typeface="Frank Ruhl Libre"/>
            </a:endParaRPr>
          </a:p>
        </p:txBody>
      </p:sp>
      <p:sp>
        <p:nvSpPr>
          <p:cNvPr id="184" name="Google Shape;184;ga363f38807_1_10"/>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2</a:t>
            </a:fld>
            <a:endParaRPr/>
          </a:p>
        </p:txBody>
      </p:sp>
      <p:pic>
        <p:nvPicPr>
          <p:cNvPr id="185" name="Google Shape;185;ga363f38807_1_10"/>
          <p:cNvPicPr preferRelativeResize="0"/>
          <p:nvPr/>
        </p:nvPicPr>
        <p:blipFill>
          <a:blip r:embed="rId3">
            <a:alphaModFix/>
          </a:blip>
          <a:stretch>
            <a:fillRect/>
          </a:stretch>
        </p:blipFill>
        <p:spPr>
          <a:xfrm>
            <a:off x="1275150" y="1020650"/>
            <a:ext cx="2009425" cy="3104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aecc87bd68_0_39"/>
          <p:cNvSpPr txBox="1">
            <a:spLocks noGrp="1"/>
          </p:cNvSpPr>
          <p:nvPr>
            <p:ph type="subTitle" idx="4294967295"/>
          </p:nvPr>
        </p:nvSpPr>
        <p:spPr>
          <a:xfrm>
            <a:off x="3285460" y="1087413"/>
            <a:ext cx="4572016" cy="1131900"/>
          </a:xfrm>
          <a:prstGeom prst="rect">
            <a:avLst/>
          </a:prstGeom>
          <a:noFill/>
          <a:ln>
            <a:noFill/>
          </a:ln>
        </p:spPr>
        <p:txBody>
          <a:bodyPr spcFirstLastPara="1" wrap="square" lIns="0" tIns="0" rIns="0" bIns="0" anchor="t" anchorCtr="0">
            <a:noAutofit/>
          </a:bodyPr>
          <a:lstStyle/>
          <a:p>
            <a:pPr marL="0" indent="0" algn="just">
              <a:buNone/>
            </a:pPr>
            <a:r>
              <a:rPr lang="es-ES" sz="1200" b="1" dirty="0"/>
              <a:t>“</a:t>
            </a:r>
            <a:r>
              <a:rPr lang="es-ES" sz="1600" dirty="0"/>
              <a:t>El panafricanismo define al nativo y al ciudadano identificándolo con las personas negras. Las personas negras no se convierten en ciudadanos por su condición de seres humanos, sino por su color de piel y su privilegio como autóctono. La autenticidad racial y territorial se combinan, y África se convierte en el continente de las personas negras. Al mismo tiempo, todo lo que no es negro está fuera de lugar y, por lo tanto, no puede aspirar a ningún tipo de Africanidad”</a:t>
            </a:r>
          </a:p>
          <a:p>
            <a:pPr marL="0" indent="0" algn="just">
              <a:buNone/>
            </a:pPr>
            <a:r>
              <a:rPr lang="es-ES" sz="1600" b="1" i="0" u="none" strike="noStrike" cap="none" dirty="0">
                <a:solidFill>
                  <a:srgbClr val="434343"/>
                </a:solidFill>
                <a:latin typeface="Frank Ruhl Libre"/>
                <a:ea typeface="Frank Ruhl Libre"/>
                <a:cs typeface="Frank Ruhl Libre"/>
                <a:sym typeface="Frank Ruhl Libre"/>
              </a:rPr>
              <a:t>(Achille </a:t>
            </a:r>
            <a:r>
              <a:rPr lang="es-ES" sz="1600" b="1" i="0" u="none" strike="noStrike" cap="none" dirty="0" err="1">
                <a:solidFill>
                  <a:srgbClr val="434343"/>
                </a:solidFill>
                <a:latin typeface="Frank Ruhl Libre"/>
                <a:ea typeface="Frank Ruhl Libre"/>
                <a:cs typeface="Frank Ruhl Libre"/>
                <a:sym typeface="Frank Ruhl Libre"/>
              </a:rPr>
              <a:t>Mbembe</a:t>
            </a:r>
            <a:r>
              <a:rPr lang="es-ES" sz="1600" b="1" i="0" u="none" strike="noStrike" cap="none" dirty="0">
                <a:solidFill>
                  <a:srgbClr val="434343"/>
                </a:solidFill>
                <a:latin typeface="Frank Ruhl Libre"/>
                <a:ea typeface="Frank Ruhl Libre"/>
                <a:cs typeface="Frank Ruhl Libre"/>
                <a:sym typeface="Frank Ruhl Libre"/>
              </a:rPr>
              <a:t>, “</a:t>
            </a:r>
            <a:r>
              <a:rPr lang="es-ES" sz="1600" b="1" i="0" u="none" strike="noStrike" cap="none" dirty="0" err="1">
                <a:solidFill>
                  <a:srgbClr val="434343"/>
                </a:solidFill>
                <a:latin typeface="Frank Ruhl Libre"/>
                <a:ea typeface="Frank Ruhl Libre"/>
                <a:cs typeface="Frank Ruhl Libre"/>
                <a:sym typeface="Frank Ruhl Libre"/>
              </a:rPr>
              <a:t>African</a:t>
            </a:r>
            <a:r>
              <a:rPr lang="es-ES" sz="1600" b="1" i="0" u="none" strike="noStrike" cap="none" dirty="0">
                <a:solidFill>
                  <a:srgbClr val="434343"/>
                </a:solidFill>
                <a:latin typeface="Frank Ruhl Libre"/>
                <a:ea typeface="Frank Ruhl Libre"/>
                <a:cs typeface="Frank Ruhl Libre"/>
                <a:sym typeface="Frank Ruhl Libre"/>
              </a:rPr>
              <a:t> </a:t>
            </a:r>
            <a:r>
              <a:rPr lang="es-ES" sz="1600" b="1" i="0" u="none" strike="noStrike" cap="none" dirty="0" err="1">
                <a:solidFill>
                  <a:srgbClr val="434343"/>
                </a:solidFill>
                <a:latin typeface="Frank Ruhl Libre"/>
                <a:ea typeface="Frank Ruhl Libre"/>
                <a:cs typeface="Frank Ruhl Libre"/>
                <a:sym typeface="Frank Ruhl Libre"/>
              </a:rPr>
              <a:t>Modes</a:t>
            </a:r>
            <a:r>
              <a:rPr lang="es-ES" sz="1600" b="1" i="0" u="none" strike="noStrike" cap="none" dirty="0">
                <a:solidFill>
                  <a:srgbClr val="434343"/>
                </a:solidFill>
                <a:latin typeface="Frank Ruhl Libre"/>
                <a:ea typeface="Frank Ruhl Libre"/>
                <a:cs typeface="Frank Ruhl Libre"/>
                <a:sym typeface="Frank Ruhl Libre"/>
              </a:rPr>
              <a:t> of </a:t>
            </a:r>
            <a:r>
              <a:rPr lang="es-ES" sz="1600" b="1" i="0" u="none" strike="noStrike" cap="none" dirty="0" err="1">
                <a:solidFill>
                  <a:srgbClr val="434343"/>
                </a:solidFill>
                <a:latin typeface="Frank Ruhl Libre"/>
                <a:ea typeface="Frank Ruhl Libre"/>
                <a:cs typeface="Frank Ruhl Libre"/>
                <a:sym typeface="Frank Ruhl Libre"/>
              </a:rPr>
              <a:t>Self-Writing</a:t>
            </a:r>
            <a:r>
              <a:rPr lang="es-ES" sz="1600" b="1" i="0" u="none" strike="noStrike" cap="none" dirty="0">
                <a:solidFill>
                  <a:srgbClr val="434343"/>
                </a:solidFill>
                <a:latin typeface="Frank Ruhl Libre"/>
                <a:ea typeface="Frank Ruhl Libre"/>
                <a:cs typeface="Frank Ruhl Libre"/>
                <a:sym typeface="Frank Ruhl Libre"/>
              </a:rPr>
              <a:t>” 14 – mi traducción)</a:t>
            </a:r>
            <a:endParaRPr sz="1200" b="1" i="0" u="none" strike="noStrike" cap="none" dirty="0">
              <a:solidFill>
                <a:srgbClr val="434343"/>
              </a:solidFill>
              <a:latin typeface="Frank Ruhl Libre"/>
              <a:ea typeface="Frank Ruhl Libre"/>
              <a:cs typeface="Frank Ruhl Libre"/>
              <a:sym typeface="Frank Ruhl Libre"/>
            </a:endParaRPr>
          </a:p>
          <a:p>
            <a:pPr marL="0" marR="0" lvl="0" indent="0" algn="ctr" rtl="0">
              <a:lnSpc>
                <a:spcPct val="100000"/>
              </a:lnSpc>
              <a:spcBef>
                <a:spcPts val="600"/>
              </a:spcBef>
              <a:spcAft>
                <a:spcPts val="0"/>
              </a:spcAft>
              <a:buClr>
                <a:schemeClr val="dk1"/>
              </a:buClr>
              <a:buSzPts val="1100"/>
              <a:buFont typeface="Arial"/>
              <a:buNone/>
            </a:pPr>
            <a:endParaRPr sz="1800" b="1" i="0" u="none" strike="noStrike" cap="none" dirty="0">
              <a:solidFill>
                <a:srgbClr val="434343"/>
              </a:solidFill>
              <a:latin typeface="Frank Ruhl Libre"/>
              <a:ea typeface="Frank Ruhl Libre"/>
              <a:cs typeface="Frank Ruhl Libre"/>
              <a:sym typeface="Frank Ruhl Libre"/>
            </a:endParaRPr>
          </a:p>
        </p:txBody>
      </p:sp>
      <p:sp>
        <p:nvSpPr>
          <p:cNvPr id="191" name="Google Shape;191;gaecc87bd68_0_39"/>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3</a:t>
            </a:fld>
            <a:endParaRPr/>
          </a:p>
        </p:txBody>
      </p:sp>
      <p:pic>
        <p:nvPicPr>
          <p:cNvPr id="3" name="Imagen 2" descr="Un hombre con lentes y la boca abierta&#10;&#10;Descripción generada automáticamente">
            <a:extLst>
              <a:ext uri="{FF2B5EF4-FFF2-40B4-BE49-F238E27FC236}">
                <a16:creationId xmlns:a16="http://schemas.microsoft.com/office/drawing/2014/main" id="{4F2DF616-B9FF-4437-9C23-74A95793A2BA}"/>
              </a:ext>
            </a:extLst>
          </p:cNvPr>
          <p:cNvPicPr>
            <a:picLocks noChangeAspect="1"/>
          </p:cNvPicPr>
          <p:nvPr/>
        </p:nvPicPr>
        <p:blipFill rotWithShape="1">
          <a:blip r:embed="rId3"/>
          <a:srcRect l="9443" r="15991"/>
          <a:stretch/>
        </p:blipFill>
        <p:spPr>
          <a:xfrm>
            <a:off x="637954" y="1653363"/>
            <a:ext cx="2434855" cy="18367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aecc87bd68_0_39"/>
          <p:cNvSpPr txBox="1">
            <a:spLocks noGrp="1"/>
          </p:cNvSpPr>
          <p:nvPr>
            <p:ph type="subTitle" idx="4294967295"/>
          </p:nvPr>
        </p:nvSpPr>
        <p:spPr>
          <a:xfrm>
            <a:off x="3306726" y="1443775"/>
            <a:ext cx="4795299" cy="1127975"/>
          </a:xfrm>
          <a:prstGeom prst="rect">
            <a:avLst/>
          </a:prstGeom>
          <a:noFill/>
          <a:ln>
            <a:noFill/>
          </a:ln>
        </p:spPr>
        <p:txBody>
          <a:bodyPr spcFirstLastPara="1" wrap="square" lIns="0" tIns="0" rIns="0" bIns="0" anchor="t" anchorCtr="0">
            <a:noAutofit/>
          </a:bodyPr>
          <a:lstStyle/>
          <a:p>
            <a:pPr marL="0" indent="0" algn="just">
              <a:buNone/>
            </a:pPr>
            <a:r>
              <a:rPr lang="es-ES" sz="1800" dirty="0"/>
              <a:t>Más allá de la simple oposición entre blancos y negros, otras divisiones raciales siempre han enfrentado a los africanos entre sí. Y aquí se pueden enumerar . . . las más visibles: los africanos negros contra los africanos de ascendencia árabe, del sur de Asia, judíos o chinos.</a:t>
            </a:r>
            <a:r>
              <a:rPr lang="es-ES" sz="1400" b="1" dirty="0"/>
              <a:t>”</a:t>
            </a:r>
          </a:p>
          <a:p>
            <a:pPr marL="0" indent="0" algn="just">
              <a:buNone/>
            </a:pPr>
            <a:r>
              <a:rPr lang="en-US" sz="1400" b="1" dirty="0"/>
              <a:t>(Achille </a:t>
            </a:r>
            <a:r>
              <a:rPr lang="en-US" sz="1400" b="1" dirty="0" err="1"/>
              <a:t>Mbembe</a:t>
            </a:r>
            <a:r>
              <a:rPr lang="en-US" sz="1400" b="1" dirty="0"/>
              <a:t>, “African Modes of Self-Writing” 14 – mi </a:t>
            </a:r>
            <a:r>
              <a:rPr lang="en-US" sz="1400" b="1" dirty="0" err="1"/>
              <a:t>traducción</a:t>
            </a:r>
            <a:r>
              <a:rPr lang="en-US" sz="1400" b="1" dirty="0"/>
              <a:t>)</a:t>
            </a:r>
            <a:endParaRPr lang="en-US" sz="1100" b="1" dirty="0"/>
          </a:p>
          <a:p>
            <a:pPr marL="0" indent="0" algn="just">
              <a:buNone/>
            </a:pPr>
            <a:endParaRPr sz="1050" b="1" i="0" u="none" strike="noStrike" cap="none" dirty="0">
              <a:solidFill>
                <a:srgbClr val="434343"/>
              </a:solidFill>
              <a:latin typeface="Frank Ruhl Libre"/>
              <a:ea typeface="Frank Ruhl Libre"/>
              <a:cs typeface="Frank Ruhl Libre"/>
              <a:sym typeface="Frank Ruhl Libre"/>
            </a:endParaRPr>
          </a:p>
          <a:p>
            <a:pPr marL="0" marR="0" lvl="0" indent="0" algn="ctr" rtl="0">
              <a:lnSpc>
                <a:spcPct val="100000"/>
              </a:lnSpc>
              <a:spcBef>
                <a:spcPts val="600"/>
              </a:spcBef>
              <a:spcAft>
                <a:spcPts val="0"/>
              </a:spcAft>
              <a:buClr>
                <a:schemeClr val="dk1"/>
              </a:buClr>
              <a:buSzPts val="1100"/>
              <a:buFont typeface="Arial"/>
              <a:buNone/>
            </a:pPr>
            <a:endParaRPr sz="1800" b="1" i="0" u="none" strike="noStrike" cap="none" dirty="0">
              <a:solidFill>
                <a:srgbClr val="434343"/>
              </a:solidFill>
              <a:latin typeface="Frank Ruhl Libre"/>
              <a:ea typeface="Frank Ruhl Libre"/>
              <a:cs typeface="Frank Ruhl Libre"/>
              <a:sym typeface="Frank Ruhl Libre"/>
            </a:endParaRPr>
          </a:p>
        </p:txBody>
      </p:sp>
      <p:sp>
        <p:nvSpPr>
          <p:cNvPr id="191" name="Google Shape;191;gaecc87bd68_0_39"/>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4</a:t>
            </a:fld>
            <a:endParaRPr/>
          </a:p>
        </p:txBody>
      </p:sp>
      <p:pic>
        <p:nvPicPr>
          <p:cNvPr id="3" name="Imagen 2" descr="Un hombre con lentes y la boca abierta&#10;&#10;Descripción generada automáticamente">
            <a:extLst>
              <a:ext uri="{FF2B5EF4-FFF2-40B4-BE49-F238E27FC236}">
                <a16:creationId xmlns:a16="http://schemas.microsoft.com/office/drawing/2014/main" id="{4F2DF616-B9FF-4437-9C23-74A95793A2BA}"/>
              </a:ext>
            </a:extLst>
          </p:cNvPr>
          <p:cNvPicPr>
            <a:picLocks noChangeAspect="1"/>
          </p:cNvPicPr>
          <p:nvPr/>
        </p:nvPicPr>
        <p:blipFill rotWithShape="1">
          <a:blip r:embed="rId3"/>
          <a:srcRect l="9443" r="15991"/>
          <a:stretch/>
        </p:blipFill>
        <p:spPr>
          <a:xfrm>
            <a:off x="637954" y="1653363"/>
            <a:ext cx="2434855" cy="1836774"/>
          </a:xfrm>
          <a:prstGeom prst="rect">
            <a:avLst/>
          </a:prstGeom>
        </p:spPr>
      </p:pic>
    </p:spTree>
    <p:extLst>
      <p:ext uri="{BB962C8B-B14F-4D97-AF65-F5344CB8AC3E}">
        <p14:creationId xmlns:p14="http://schemas.microsoft.com/office/powerpoint/2010/main" val="423003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a363f38807_1_24"/>
          <p:cNvSpPr txBox="1">
            <a:spLocks noGrp="1"/>
          </p:cNvSpPr>
          <p:nvPr>
            <p:ph type="body" idx="1"/>
          </p:nvPr>
        </p:nvSpPr>
        <p:spPr>
          <a:xfrm>
            <a:off x="3009700" y="1187400"/>
            <a:ext cx="3124500" cy="2768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600"/>
              </a:spcBef>
              <a:spcAft>
                <a:spcPts val="0"/>
              </a:spcAft>
              <a:buSzPts val="1800"/>
              <a:buNone/>
            </a:pPr>
            <a:r>
              <a:rPr lang="en"/>
              <a:t>Quotations are commonly printed as a means of inspiration and to invoke philosophical thoughts from the reader.</a:t>
            </a:r>
            <a:endParaRPr/>
          </a:p>
        </p:txBody>
      </p:sp>
      <p:sp>
        <p:nvSpPr>
          <p:cNvPr id="198" name="Google Shape;198;ga363f38807_1_24"/>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5</a:t>
            </a:fld>
            <a:endParaRPr/>
          </a:p>
        </p:txBody>
      </p:sp>
      <p:pic>
        <p:nvPicPr>
          <p:cNvPr id="199" name="Google Shape;199;ga363f38807_1_24"/>
          <p:cNvPicPr preferRelativeResize="0"/>
          <p:nvPr/>
        </p:nvPicPr>
        <p:blipFill>
          <a:blip r:embed="rId3">
            <a:alphaModFix/>
          </a:blip>
          <a:stretch>
            <a:fillRect/>
          </a:stretch>
        </p:blipFill>
        <p:spPr>
          <a:xfrm>
            <a:off x="2000199" y="-5809"/>
            <a:ext cx="5143501" cy="5143501"/>
          </a:xfrm>
          <a:prstGeom prst="rect">
            <a:avLst/>
          </a:prstGeom>
          <a:noFill/>
          <a:ln>
            <a:noFill/>
          </a:ln>
        </p:spPr>
      </p:pic>
      <p:sp>
        <p:nvSpPr>
          <p:cNvPr id="5" name="Bocadillo: ovalado 4">
            <a:extLst>
              <a:ext uri="{FF2B5EF4-FFF2-40B4-BE49-F238E27FC236}">
                <a16:creationId xmlns:a16="http://schemas.microsoft.com/office/drawing/2014/main" id="{2645FFD5-0BAC-404F-9072-FAA7941CB764}"/>
              </a:ext>
            </a:extLst>
          </p:cNvPr>
          <p:cNvSpPr/>
          <p:nvPr/>
        </p:nvSpPr>
        <p:spPr>
          <a:xfrm>
            <a:off x="4694663" y="1081668"/>
            <a:ext cx="45719"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1A36281E-09FE-4912-88FB-58DA6DC29C5E}"/>
              </a:ext>
            </a:extLst>
          </p:cNvPr>
          <p:cNvSpPr/>
          <p:nvPr/>
        </p:nvSpPr>
        <p:spPr>
          <a:xfrm>
            <a:off x="3975409" y="940501"/>
            <a:ext cx="1438507" cy="3737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err="1">
                <a:solidFill>
                  <a:schemeClr val="tx2">
                    <a:lumMod val="10000"/>
                  </a:schemeClr>
                </a:solidFill>
                <a:latin typeface="Frank Ruhl Libre" panose="020B0604020202020204" charset="-79"/>
                <a:cs typeface="Frank Ruhl Libre" panose="020B0604020202020204" charset="-79"/>
              </a:rPr>
              <a:t>Amitav</a:t>
            </a:r>
            <a:r>
              <a:rPr lang="es-ES" b="1" dirty="0">
                <a:solidFill>
                  <a:schemeClr val="tx2">
                    <a:lumMod val="10000"/>
                  </a:schemeClr>
                </a:solidFill>
                <a:latin typeface="Frank Ruhl Libre" panose="020B0604020202020204" charset="-79"/>
                <a:cs typeface="Frank Ruhl Libre" panose="020B0604020202020204" charset="-79"/>
              </a:rPr>
              <a:t> Ghosh</a:t>
            </a:r>
          </a:p>
        </p:txBody>
      </p:sp>
      <p:sp>
        <p:nvSpPr>
          <p:cNvPr id="13" name="Rectángulo 12">
            <a:extLst>
              <a:ext uri="{FF2B5EF4-FFF2-40B4-BE49-F238E27FC236}">
                <a16:creationId xmlns:a16="http://schemas.microsoft.com/office/drawing/2014/main" id="{723B75A8-5607-464C-9D45-B7AD516E235E}"/>
              </a:ext>
            </a:extLst>
          </p:cNvPr>
          <p:cNvSpPr/>
          <p:nvPr/>
        </p:nvSpPr>
        <p:spPr>
          <a:xfrm>
            <a:off x="2388219" y="2241396"/>
            <a:ext cx="1438507" cy="4296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err="1">
                <a:solidFill>
                  <a:schemeClr val="tx2">
                    <a:lumMod val="10000"/>
                  </a:schemeClr>
                </a:solidFill>
                <a:latin typeface="Frank Ruhl Libre" panose="020B0604020202020204" charset="-79"/>
                <a:cs typeface="Frank Ruhl Libre" panose="020B0604020202020204" charset="-79"/>
              </a:rPr>
              <a:t>Abdulrazak</a:t>
            </a:r>
            <a:r>
              <a:rPr lang="es-ES" b="1" dirty="0">
                <a:solidFill>
                  <a:schemeClr val="tx2">
                    <a:lumMod val="10000"/>
                  </a:schemeClr>
                </a:solidFill>
                <a:latin typeface="Frank Ruhl Libre" panose="020B0604020202020204" charset="-79"/>
                <a:cs typeface="Frank Ruhl Libre" panose="020B0604020202020204" charset="-79"/>
              </a:rPr>
              <a:t> </a:t>
            </a:r>
            <a:r>
              <a:rPr lang="es-ES" b="1" dirty="0" err="1">
                <a:solidFill>
                  <a:schemeClr val="tx2">
                    <a:lumMod val="10000"/>
                  </a:schemeClr>
                </a:solidFill>
                <a:latin typeface="Frank Ruhl Libre" panose="020B0604020202020204" charset="-79"/>
                <a:cs typeface="Frank Ruhl Libre" panose="020B0604020202020204" charset="-79"/>
              </a:rPr>
              <a:t>Gurnah</a:t>
            </a:r>
            <a:endParaRPr lang="es-ES" b="1" dirty="0">
              <a:solidFill>
                <a:schemeClr val="tx2">
                  <a:lumMod val="10000"/>
                </a:schemeClr>
              </a:solidFill>
              <a:latin typeface="Frank Ruhl Libre" panose="020B0604020202020204" charset="-79"/>
              <a:cs typeface="Frank Ruhl Libre" panose="020B0604020202020204" charset="-79"/>
            </a:endParaRPr>
          </a:p>
        </p:txBody>
      </p:sp>
      <p:sp>
        <p:nvSpPr>
          <p:cNvPr id="14" name="Rectángulo 13">
            <a:extLst>
              <a:ext uri="{FF2B5EF4-FFF2-40B4-BE49-F238E27FC236}">
                <a16:creationId xmlns:a16="http://schemas.microsoft.com/office/drawing/2014/main" id="{B3550937-C6E9-43B9-AFF0-7F0C324A0FAC}"/>
              </a:ext>
            </a:extLst>
          </p:cNvPr>
          <p:cNvSpPr/>
          <p:nvPr/>
        </p:nvSpPr>
        <p:spPr>
          <a:xfrm>
            <a:off x="2290446" y="3829228"/>
            <a:ext cx="1438507" cy="3737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solidFill>
                  <a:schemeClr val="tx2">
                    <a:lumMod val="10000"/>
                  </a:schemeClr>
                </a:solidFill>
                <a:latin typeface="Frank Ruhl Libre" panose="020B0604020202020204" charset="-79"/>
                <a:cs typeface="Frank Ruhl Libre" panose="020B0604020202020204" charset="-79"/>
              </a:rPr>
              <a:t>Agnes Sam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Amitav Ghosh</a:t>
            </a:r>
            <a:endParaRPr sz="2400">
              <a:solidFill>
                <a:srgbClr val="000000"/>
              </a:solidFill>
            </a:endParaRPr>
          </a:p>
        </p:txBody>
      </p:sp>
      <p:sp>
        <p:nvSpPr>
          <p:cNvPr id="241" name="Google Shape;241;p6"/>
          <p:cNvSpPr txBox="1">
            <a:spLocks noGrp="1"/>
          </p:cNvSpPr>
          <p:nvPr>
            <p:ph type="body" idx="1"/>
          </p:nvPr>
        </p:nvSpPr>
        <p:spPr>
          <a:xfrm>
            <a:off x="1003200" y="1563725"/>
            <a:ext cx="4462500" cy="27603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0"/>
              </a:spcBef>
              <a:spcAft>
                <a:spcPts val="0"/>
              </a:spcAft>
              <a:buClr>
                <a:srgbClr val="000000"/>
              </a:buClr>
              <a:buSzPts val="2400"/>
              <a:buChar char="➢"/>
            </a:pPr>
            <a:r>
              <a:rPr lang="en" i="1" dirty="0">
                <a:solidFill>
                  <a:srgbClr val="000000"/>
                </a:solidFill>
              </a:rPr>
              <a:t>The Circle of Reason </a:t>
            </a:r>
            <a:r>
              <a:rPr lang="en" dirty="0">
                <a:solidFill>
                  <a:srgbClr val="000000"/>
                </a:solidFill>
              </a:rPr>
              <a:t>(1986)</a:t>
            </a:r>
            <a:endParaRPr dirty="0">
              <a:solidFill>
                <a:srgbClr val="000000"/>
              </a:solidFill>
            </a:endParaRPr>
          </a:p>
          <a:p>
            <a:pPr marL="457200" lvl="0" indent="-381000" algn="l" rtl="0">
              <a:lnSpc>
                <a:spcPct val="100000"/>
              </a:lnSpc>
              <a:spcBef>
                <a:spcPts val="0"/>
              </a:spcBef>
              <a:spcAft>
                <a:spcPts val="0"/>
              </a:spcAft>
              <a:buClr>
                <a:srgbClr val="000000"/>
              </a:buClr>
              <a:buSzPts val="2400"/>
              <a:buChar char="➢"/>
            </a:pPr>
            <a:r>
              <a:rPr lang="en" b="1" i="1" dirty="0">
                <a:solidFill>
                  <a:srgbClr val="000000"/>
                </a:solidFill>
              </a:rPr>
              <a:t>In an Antique Land </a:t>
            </a:r>
            <a:r>
              <a:rPr lang="en" b="1" dirty="0">
                <a:solidFill>
                  <a:srgbClr val="000000"/>
                </a:solidFill>
              </a:rPr>
              <a:t>(1992)</a:t>
            </a:r>
            <a:endParaRPr b="1" dirty="0">
              <a:solidFill>
                <a:srgbClr val="000000"/>
              </a:solidFill>
            </a:endParaRPr>
          </a:p>
          <a:p>
            <a:pPr marL="457200" lvl="0" indent="-381000" algn="l" rtl="0">
              <a:lnSpc>
                <a:spcPct val="100000"/>
              </a:lnSpc>
              <a:spcBef>
                <a:spcPts val="0"/>
              </a:spcBef>
              <a:spcAft>
                <a:spcPts val="0"/>
              </a:spcAft>
              <a:buClr>
                <a:srgbClr val="000000"/>
              </a:buClr>
              <a:buSzPts val="2400"/>
              <a:buChar char="➢"/>
            </a:pPr>
            <a:r>
              <a:rPr lang="en" b="1" i="1" dirty="0">
                <a:solidFill>
                  <a:srgbClr val="000000"/>
                </a:solidFill>
              </a:rPr>
              <a:t>Sea of Poppies </a:t>
            </a:r>
            <a:r>
              <a:rPr lang="en" b="1" dirty="0">
                <a:solidFill>
                  <a:srgbClr val="000000"/>
                </a:solidFill>
              </a:rPr>
              <a:t>(2007)</a:t>
            </a:r>
            <a:endParaRPr b="1" dirty="0">
              <a:solidFill>
                <a:srgbClr val="000000"/>
              </a:solidFill>
            </a:endParaRPr>
          </a:p>
          <a:p>
            <a:pPr marL="457200" lvl="0" indent="-381000" algn="l" rtl="0">
              <a:lnSpc>
                <a:spcPct val="100000"/>
              </a:lnSpc>
              <a:spcBef>
                <a:spcPts val="0"/>
              </a:spcBef>
              <a:spcAft>
                <a:spcPts val="0"/>
              </a:spcAft>
              <a:buClr>
                <a:srgbClr val="000000"/>
              </a:buClr>
              <a:buSzPts val="2400"/>
              <a:buChar char="➢"/>
            </a:pPr>
            <a:r>
              <a:rPr lang="en" i="1" dirty="0">
                <a:solidFill>
                  <a:srgbClr val="000000"/>
                </a:solidFill>
              </a:rPr>
              <a:t>River of Smoke </a:t>
            </a:r>
            <a:r>
              <a:rPr lang="en" dirty="0">
                <a:solidFill>
                  <a:srgbClr val="000000"/>
                </a:solidFill>
              </a:rPr>
              <a:t>(2009)</a:t>
            </a:r>
            <a:endParaRPr dirty="0">
              <a:solidFill>
                <a:srgbClr val="000000"/>
              </a:solidFill>
            </a:endParaRPr>
          </a:p>
          <a:p>
            <a:pPr marL="457200" lvl="0" indent="-381000" algn="l" rtl="0">
              <a:lnSpc>
                <a:spcPct val="100000"/>
              </a:lnSpc>
              <a:spcBef>
                <a:spcPts val="0"/>
              </a:spcBef>
              <a:spcAft>
                <a:spcPts val="0"/>
              </a:spcAft>
              <a:buClr>
                <a:srgbClr val="000000"/>
              </a:buClr>
              <a:buSzPts val="2400"/>
              <a:buChar char="➢"/>
            </a:pPr>
            <a:r>
              <a:rPr lang="en" i="1" dirty="0">
                <a:solidFill>
                  <a:srgbClr val="000000"/>
                </a:solidFill>
              </a:rPr>
              <a:t>Flood of Fire </a:t>
            </a:r>
            <a:r>
              <a:rPr lang="en" dirty="0">
                <a:solidFill>
                  <a:srgbClr val="000000"/>
                </a:solidFill>
              </a:rPr>
              <a:t>(2015)</a:t>
            </a:r>
            <a:endParaRPr dirty="0">
              <a:solidFill>
                <a:srgbClr val="000000"/>
              </a:solidFill>
            </a:endParaRPr>
          </a:p>
          <a:p>
            <a:pPr marL="457200" lvl="0" indent="-381000" algn="l" rtl="0">
              <a:lnSpc>
                <a:spcPct val="100000"/>
              </a:lnSpc>
              <a:spcBef>
                <a:spcPts val="0"/>
              </a:spcBef>
              <a:spcAft>
                <a:spcPts val="0"/>
              </a:spcAft>
              <a:buClr>
                <a:srgbClr val="000000"/>
              </a:buClr>
              <a:buSzPts val="2400"/>
              <a:buChar char="➢"/>
            </a:pPr>
            <a:r>
              <a:rPr lang="en" i="1" dirty="0">
                <a:solidFill>
                  <a:srgbClr val="000000"/>
                </a:solidFill>
              </a:rPr>
              <a:t>Gun Island </a:t>
            </a:r>
            <a:r>
              <a:rPr lang="en" dirty="0">
                <a:solidFill>
                  <a:srgbClr val="000000"/>
                </a:solidFill>
              </a:rPr>
              <a:t>(2019)</a:t>
            </a:r>
            <a:endParaRPr dirty="0">
              <a:solidFill>
                <a:srgbClr val="000000"/>
              </a:solidFill>
            </a:endParaRPr>
          </a:p>
          <a:p>
            <a:pPr marL="0" lvl="0" indent="0" algn="l" rtl="0">
              <a:lnSpc>
                <a:spcPct val="100000"/>
              </a:lnSpc>
              <a:spcBef>
                <a:spcPts val="600"/>
              </a:spcBef>
              <a:spcAft>
                <a:spcPts val="0"/>
              </a:spcAft>
              <a:buSzPts val="2400"/>
              <a:buNone/>
            </a:pPr>
            <a:endParaRPr dirty="0"/>
          </a:p>
        </p:txBody>
      </p:sp>
      <p:sp>
        <p:nvSpPr>
          <p:cNvPr id="242" name="Google Shape;242;p6"/>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6</a:t>
            </a:fld>
            <a:endParaRPr/>
          </a:p>
        </p:txBody>
      </p:sp>
      <p:pic>
        <p:nvPicPr>
          <p:cNvPr id="243" name="Google Shape;243;p6"/>
          <p:cNvPicPr preferRelativeResize="0"/>
          <p:nvPr/>
        </p:nvPicPr>
        <p:blipFill rotWithShape="1">
          <a:blip r:embed="rId3">
            <a:alphaModFix/>
          </a:blip>
          <a:srcRect l="-2545" r="9305"/>
          <a:stretch/>
        </p:blipFill>
        <p:spPr>
          <a:xfrm>
            <a:off x="5390425" y="1339400"/>
            <a:ext cx="3143975" cy="2640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aecc87bd68_0_24"/>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Amitav Ghosh</a:t>
            </a:r>
            <a:endParaRPr sz="2400">
              <a:solidFill>
                <a:srgbClr val="000000"/>
              </a:solidFill>
            </a:endParaRPr>
          </a:p>
        </p:txBody>
      </p:sp>
      <p:sp>
        <p:nvSpPr>
          <p:cNvPr id="257" name="Google Shape;257;gaecc87bd68_0_24"/>
          <p:cNvSpPr txBox="1">
            <a:spLocks noGrp="1"/>
          </p:cNvSpPr>
          <p:nvPr>
            <p:ph type="body" idx="1"/>
          </p:nvPr>
        </p:nvSpPr>
        <p:spPr>
          <a:xfrm>
            <a:off x="1003200" y="1271675"/>
            <a:ext cx="4462500" cy="276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endParaRPr dirty="0">
              <a:solidFill>
                <a:srgbClr val="000000"/>
              </a:solidFill>
            </a:endParaRPr>
          </a:p>
          <a:p>
            <a:pPr marL="457200" lvl="0" indent="-381000" algn="l" rtl="0">
              <a:lnSpc>
                <a:spcPct val="100000"/>
              </a:lnSpc>
              <a:spcBef>
                <a:spcPts val="0"/>
              </a:spcBef>
              <a:spcAft>
                <a:spcPts val="0"/>
              </a:spcAft>
              <a:buClr>
                <a:srgbClr val="000000"/>
              </a:buClr>
              <a:buSzPts val="2400"/>
              <a:buChar char="➢"/>
            </a:pPr>
            <a:r>
              <a:rPr lang="en" b="1" i="1" dirty="0">
                <a:solidFill>
                  <a:srgbClr val="000000"/>
                </a:solidFill>
              </a:rPr>
              <a:t>In an Antique Land </a:t>
            </a:r>
            <a:r>
              <a:rPr lang="en" b="1" dirty="0">
                <a:solidFill>
                  <a:srgbClr val="000000"/>
                </a:solidFill>
              </a:rPr>
              <a:t>(1992)</a:t>
            </a:r>
            <a:endParaRPr b="1" dirty="0">
              <a:solidFill>
                <a:srgbClr val="000000"/>
              </a:solidFill>
            </a:endParaRPr>
          </a:p>
          <a:p>
            <a:pPr marL="0" lvl="0" indent="0" algn="just" rtl="0">
              <a:lnSpc>
                <a:spcPct val="100000"/>
              </a:lnSpc>
              <a:spcBef>
                <a:spcPts val="0"/>
              </a:spcBef>
              <a:spcAft>
                <a:spcPts val="0"/>
              </a:spcAft>
              <a:buNone/>
            </a:pPr>
            <a:r>
              <a:rPr lang="en" sz="1900" dirty="0">
                <a:solidFill>
                  <a:srgbClr val="000000"/>
                </a:solidFill>
              </a:rPr>
              <a:t>“¿Por qué lo permitís? ¿No te das cuenta de que es una costumbre primitiva y salvaje? ¿Acaso sois salvajes que permitís cosa semejante? . . . Tú has visitado Europa; has visto lo avanzados que son allí. Dime:  ¿Acaso has visto que quemen a sus muertos en Europa?” </a:t>
            </a:r>
            <a:endParaRPr sz="1900" dirty="0">
              <a:solidFill>
                <a:srgbClr val="000000"/>
              </a:solidFill>
            </a:endParaRPr>
          </a:p>
          <a:p>
            <a:pPr marL="0" lvl="0" indent="0" algn="just" rtl="0">
              <a:lnSpc>
                <a:spcPct val="100000"/>
              </a:lnSpc>
              <a:spcBef>
                <a:spcPts val="0"/>
              </a:spcBef>
              <a:spcAft>
                <a:spcPts val="0"/>
              </a:spcAft>
              <a:buNone/>
            </a:pPr>
            <a:r>
              <a:rPr lang="en" sz="1600" dirty="0">
                <a:solidFill>
                  <a:srgbClr val="000000"/>
                </a:solidFill>
              </a:rPr>
              <a:t>(235, mi traducción)</a:t>
            </a:r>
            <a:endParaRPr sz="1600" dirty="0">
              <a:solidFill>
                <a:srgbClr val="000000"/>
              </a:solidFill>
            </a:endParaRPr>
          </a:p>
          <a:p>
            <a:pPr marL="457200" lvl="0" indent="0" algn="l" rtl="0">
              <a:lnSpc>
                <a:spcPct val="100000"/>
              </a:lnSpc>
              <a:spcBef>
                <a:spcPts val="0"/>
              </a:spcBef>
              <a:spcAft>
                <a:spcPts val="0"/>
              </a:spcAft>
              <a:buNone/>
            </a:pPr>
            <a:endParaRPr dirty="0">
              <a:solidFill>
                <a:srgbClr val="000000"/>
              </a:solidFill>
            </a:endParaRPr>
          </a:p>
          <a:p>
            <a:pPr marL="0" lvl="0" indent="0" algn="l" rtl="0">
              <a:lnSpc>
                <a:spcPct val="100000"/>
              </a:lnSpc>
              <a:spcBef>
                <a:spcPts val="600"/>
              </a:spcBef>
              <a:spcAft>
                <a:spcPts val="0"/>
              </a:spcAft>
              <a:buSzPts val="2400"/>
              <a:buNone/>
            </a:pPr>
            <a:endParaRPr dirty="0"/>
          </a:p>
        </p:txBody>
      </p:sp>
      <p:sp>
        <p:nvSpPr>
          <p:cNvPr id="258" name="Google Shape;258;gaecc87bd68_0_24"/>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7</a:t>
            </a:fld>
            <a:endParaRPr/>
          </a:p>
        </p:txBody>
      </p:sp>
      <p:pic>
        <p:nvPicPr>
          <p:cNvPr id="259" name="Google Shape;259;gaecc87bd68_0_24"/>
          <p:cNvPicPr preferRelativeResize="0"/>
          <p:nvPr/>
        </p:nvPicPr>
        <p:blipFill>
          <a:blip r:embed="rId3">
            <a:alphaModFix/>
          </a:blip>
          <a:stretch>
            <a:fillRect/>
          </a:stretch>
        </p:blipFill>
        <p:spPr>
          <a:xfrm>
            <a:off x="6069725" y="735438"/>
            <a:ext cx="2317835" cy="367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aecc87bd68_0_16"/>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Amitav Ghosh</a:t>
            </a:r>
            <a:endParaRPr sz="2400">
              <a:solidFill>
                <a:srgbClr val="000000"/>
              </a:solidFill>
            </a:endParaRPr>
          </a:p>
        </p:txBody>
      </p:sp>
      <p:sp>
        <p:nvSpPr>
          <p:cNvPr id="265" name="Google Shape;265;gaecc87bd68_0_16"/>
          <p:cNvSpPr txBox="1">
            <a:spLocks noGrp="1"/>
          </p:cNvSpPr>
          <p:nvPr>
            <p:ph type="body" idx="1"/>
          </p:nvPr>
        </p:nvSpPr>
        <p:spPr>
          <a:xfrm>
            <a:off x="1003200" y="1119275"/>
            <a:ext cx="4462500" cy="276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endParaRPr dirty="0">
              <a:solidFill>
                <a:srgbClr val="000000"/>
              </a:solidFill>
            </a:endParaRPr>
          </a:p>
          <a:p>
            <a:pPr marL="457200" lvl="0" indent="-381000" algn="l" rtl="0">
              <a:lnSpc>
                <a:spcPct val="100000"/>
              </a:lnSpc>
              <a:spcBef>
                <a:spcPts val="0"/>
              </a:spcBef>
              <a:spcAft>
                <a:spcPts val="0"/>
              </a:spcAft>
              <a:buClr>
                <a:srgbClr val="000000"/>
              </a:buClr>
              <a:buSzPts val="2400"/>
              <a:buChar char="➢"/>
            </a:pPr>
            <a:r>
              <a:rPr lang="en" b="1" i="1" dirty="0">
                <a:solidFill>
                  <a:srgbClr val="000000"/>
                </a:solidFill>
              </a:rPr>
              <a:t>In an Antique Land </a:t>
            </a:r>
            <a:r>
              <a:rPr lang="en" b="1" dirty="0">
                <a:solidFill>
                  <a:srgbClr val="000000"/>
                </a:solidFill>
              </a:rPr>
              <a:t>(1992)</a:t>
            </a:r>
            <a:endParaRPr b="1" dirty="0">
              <a:solidFill>
                <a:srgbClr val="000000"/>
              </a:solidFill>
            </a:endParaRPr>
          </a:p>
          <a:p>
            <a:pPr marL="0" lvl="0" indent="0" algn="just" rtl="0">
              <a:lnSpc>
                <a:spcPct val="100000"/>
              </a:lnSpc>
              <a:spcBef>
                <a:spcPts val="0"/>
              </a:spcBef>
              <a:spcAft>
                <a:spcPts val="0"/>
              </a:spcAft>
              <a:buNone/>
            </a:pPr>
            <a:r>
              <a:rPr lang="en" sz="1800" dirty="0">
                <a:solidFill>
                  <a:srgbClr val="000000"/>
                </a:solidFill>
              </a:rPr>
              <a:t>“Devastado, salí de la casa; sentí que el imán y yo habíamos presenciado nuestra derrota mutua, en la disolución de los siglos que diálogo que nos habían unido en el pasado . . . habíamos reconocido que ya no era posible hablar, como lo habrían hecho Ben Yiju o su esclavo, o los miles de viajeros que habían cruzado el Océano Índico en la Edad Media” </a:t>
            </a:r>
            <a:r>
              <a:rPr lang="en" sz="1600" dirty="0">
                <a:solidFill>
                  <a:srgbClr val="000000"/>
                </a:solidFill>
              </a:rPr>
              <a:t>(236, mi traducción)</a:t>
            </a:r>
            <a:r>
              <a:rPr lang="en" sz="1800" dirty="0">
                <a:solidFill>
                  <a:srgbClr val="000000"/>
                </a:solidFill>
              </a:rPr>
              <a:t> </a:t>
            </a:r>
            <a:endParaRPr sz="1800" dirty="0">
              <a:solidFill>
                <a:srgbClr val="000000"/>
              </a:solidFill>
            </a:endParaRPr>
          </a:p>
          <a:p>
            <a:pPr marL="457200" lvl="0" indent="0" algn="l" rtl="0">
              <a:lnSpc>
                <a:spcPct val="100000"/>
              </a:lnSpc>
              <a:spcBef>
                <a:spcPts val="0"/>
              </a:spcBef>
              <a:spcAft>
                <a:spcPts val="0"/>
              </a:spcAft>
              <a:buNone/>
            </a:pPr>
            <a:endParaRPr dirty="0">
              <a:solidFill>
                <a:srgbClr val="000000"/>
              </a:solidFill>
            </a:endParaRPr>
          </a:p>
          <a:p>
            <a:pPr marL="0" lvl="0" indent="0" algn="l" rtl="0">
              <a:lnSpc>
                <a:spcPct val="100000"/>
              </a:lnSpc>
              <a:spcBef>
                <a:spcPts val="600"/>
              </a:spcBef>
              <a:spcAft>
                <a:spcPts val="0"/>
              </a:spcAft>
              <a:buSzPts val="2400"/>
              <a:buNone/>
            </a:pPr>
            <a:endParaRPr dirty="0"/>
          </a:p>
        </p:txBody>
      </p:sp>
      <p:sp>
        <p:nvSpPr>
          <p:cNvPr id="266" name="Google Shape;266;gaecc87bd68_0_16"/>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8</a:t>
            </a:fld>
            <a:endParaRPr/>
          </a:p>
        </p:txBody>
      </p:sp>
      <p:pic>
        <p:nvPicPr>
          <p:cNvPr id="267" name="Google Shape;267;gaecc87bd68_0_16"/>
          <p:cNvPicPr preferRelativeResize="0"/>
          <p:nvPr/>
        </p:nvPicPr>
        <p:blipFill>
          <a:blip r:embed="rId3">
            <a:alphaModFix/>
          </a:blip>
          <a:stretch>
            <a:fillRect/>
          </a:stretch>
        </p:blipFill>
        <p:spPr>
          <a:xfrm>
            <a:off x="6069725" y="735438"/>
            <a:ext cx="2317835" cy="3672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aecc87bd68_0_16"/>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1600"/>
              <a:buNone/>
            </a:pPr>
            <a:r>
              <a:rPr lang="en" sz="2400">
                <a:solidFill>
                  <a:srgbClr val="000000"/>
                </a:solidFill>
              </a:rPr>
              <a:t>Amitav Ghosh</a:t>
            </a:r>
            <a:endParaRPr sz="2400">
              <a:solidFill>
                <a:srgbClr val="000000"/>
              </a:solidFill>
            </a:endParaRPr>
          </a:p>
        </p:txBody>
      </p:sp>
      <p:sp>
        <p:nvSpPr>
          <p:cNvPr id="265" name="Google Shape;265;gaecc87bd68_0_16"/>
          <p:cNvSpPr txBox="1">
            <a:spLocks noGrp="1"/>
          </p:cNvSpPr>
          <p:nvPr>
            <p:ph type="body" idx="1"/>
          </p:nvPr>
        </p:nvSpPr>
        <p:spPr>
          <a:xfrm>
            <a:off x="1003200" y="1119275"/>
            <a:ext cx="4462500" cy="276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endParaRPr dirty="0">
              <a:solidFill>
                <a:srgbClr val="000000"/>
              </a:solidFill>
            </a:endParaRPr>
          </a:p>
          <a:p>
            <a:pPr marL="457200" lvl="0" indent="-381000" algn="l" rtl="0">
              <a:lnSpc>
                <a:spcPct val="100000"/>
              </a:lnSpc>
              <a:spcBef>
                <a:spcPts val="0"/>
              </a:spcBef>
              <a:spcAft>
                <a:spcPts val="0"/>
              </a:spcAft>
              <a:buClr>
                <a:srgbClr val="000000"/>
              </a:buClr>
              <a:buSzPts val="2400"/>
              <a:buChar char="➢"/>
            </a:pPr>
            <a:r>
              <a:rPr lang="en" b="1" i="1" dirty="0">
                <a:solidFill>
                  <a:srgbClr val="000000"/>
                </a:solidFill>
              </a:rPr>
              <a:t>Sea of Poppies </a:t>
            </a:r>
            <a:r>
              <a:rPr lang="en" b="1" dirty="0">
                <a:solidFill>
                  <a:srgbClr val="000000"/>
                </a:solidFill>
              </a:rPr>
              <a:t>(2007)</a:t>
            </a:r>
            <a:endParaRPr b="1" dirty="0">
              <a:solidFill>
                <a:srgbClr val="000000"/>
              </a:solidFill>
            </a:endParaRPr>
          </a:p>
          <a:p>
            <a:pPr marL="0" lvl="0" indent="0" algn="just" rtl="0">
              <a:lnSpc>
                <a:spcPct val="100000"/>
              </a:lnSpc>
              <a:spcBef>
                <a:spcPts val="0"/>
              </a:spcBef>
              <a:spcAft>
                <a:spcPts val="0"/>
              </a:spcAft>
              <a:buNone/>
            </a:pPr>
            <a:r>
              <a:rPr lang="en" sz="1800" dirty="0">
                <a:solidFill>
                  <a:srgbClr val="000000"/>
                </a:solidFill>
              </a:rPr>
              <a:t>“</a:t>
            </a:r>
            <a:r>
              <a:rPr lang="es-ES" sz="1800" dirty="0">
                <a:solidFill>
                  <a:srgbClr val="000000"/>
                </a:solidFill>
              </a:rPr>
              <a:t>Los </a:t>
            </a:r>
            <a:r>
              <a:rPr lang="es-ES" sz="1800" i="1" dirty="0" err="1">
                <a:solidFill>
                  <a:srgbClr val="000000"/>
                </a:solidFill>
              </a:rPr>
              <a:t>lascars</a:t>
            </a:r>
            <a:r>
              <a:rPr lang="es-ES" sz="1800" dirty="0">
                <a:solidFill>
                  <a:srgbClr val="000000"/>
                </a:solidFill>
              </a:rPr>
              <a:t> . . . procedían de lugares diferentes y distantes, y . . . no tenían nada en común, más allá del océano Índico. Entre ellos había chinos, africanos del este, árabes y malayos, bengalíes y </a:t>
            </a:r>
            <a:r>
              <a:rPr lang="es-ES" sz="1800" dirty="0" err="1">
                <a:solidFill>
                  <a:srgbClr val="000000"/>
                </a:solidFill>
              </a:rPr>
              <a:t>goanos</a:t>
            </a:r>
            <a:r>
              <a:rPr lang="es-ES" sz="1800" dirty="0">
                <a:solidFill>
                  <a:srgbClr val="000000"/>
                </a:solidFill>
              </a:rPr>
              <a:t>, tamiles y </a:t>
            </a:r>
            <a:r>
              <a:rPr lang="es-ES" sz="1800" dirty="0" err="1">
                <a:solidFill>
                  <a:srgbClr val="000000"/>
                </a:solidFill>
              </a:rPr>
              <a:t>rakhines</a:t>
            </a:r>
            <a:r>
              <a:rPr lang="es-ES" sz="1800" dirty="0">
                <a:solidFill>
                  <a:srgbClr val="000000"/>
                </a:solidFill>
              </a:rPr>
              <a:t>” (21)</a:t>
            </a:r>
            <a:endParaRPr sz="1800" dirty="0">
              <a:solidFill>
                <a:srgbClr val="000000"/>
              </a:solidFill>
            </a:endParaRPr>
          </a:p>
          <a:p>
            <a:pPr marL="457200" lvl="0" indent="0" algn="l" rtl="0">
              <a:lnSpc>
                <a:spcPct val="100000"/>
              </a:lnSpc>
              <a:spcBef>
                <a:spcPts val="0"/>
              </a:spcBef>
              <a:spcAft>
                <a:spcPts val="0"/>
              </a:spcAft>
              <a:buNone/>
            </a:pPr>
            <a:endParaRPr dirty="0">
              <a:solidFill>
                <a:srgbClr val="000000"/>
              </a:solidFill>
            </a:endParaRPr>
          </a:p>
          <a:p>
            <a:pPr marL="0" lvl="0" indent="0" algn="l" rtl="0">
              <a:lnSpc>
                <a:spcPct val="100000"/>
              </a:lnSpc>
              <a:spcBef>
                <a:spcPts val="600"/>
              </a:spcBef>
              <a:spcAft>
                <a:spcPts val="0"/>
              </a:spcAft>
              <a:buSzPts val="2400"/>
              <a:buNone/>
            </a:pPr>
            <a:endParaRPr dirty="0"/>
          </a:p>
        </p:txBody>
      </p:sp>
      <p:sp>
        <p:nvSpPr>
          <p:cNvPr id="266" name="Google Shape;266;gaecc87bd68_0_16"/>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9</a:t>
            </a:fld>
            <a:endParaRPr/>
          </a:p>
        </p:txBody>
      </p:sp>
      <p:pic>
        <p:nvPicPr>
          <p:cNvPr id="3" name="Imagen 2" descr="Texto&#10;&#10;Descripción generada automáticamente">
            <a:extLst>
              <a:ext uri="{FF2B5EF4-FFF2-40B4-BE49-F238E27FC236}">
                <a16:creationId xmlns:a16="http://schemas.microsoft.com/office/drawing/2014/main" id="{4D34F51E-89E6-4153-9501-F2E8D9FA8F4B}"/>
              </a:ext>
            </a:extLst>
          </p:cNvPr>
          <p:cNvPicPr>
            <a:picLocks noChangeAspect="1"/>
          </p:cNvPicPr>
          <p:nvPr/>
        </p:nvPicPr>
        <p:blipFill>
          <a:blip r:embed="rId3"/>
          <a:stretch>
            <a:fillRect/>
          </a:stretch>
        </p:blipFill>
        <p:spPr>
          <a:xfrm>
            <a:off x="5956378" y="690749"/>
            <a:ext cx="2451642" cy="3762002"/>
          </a:xfrm>
          <a:prstGeom prst="rect">
            <a:avLst/>
          </a:prstGeom>
        </p:spPr>
      </p:pic>
    </p:spTree>
    <p:extLst>
      <p:ext uri="{BB962C8B-B14F-4D97-AF65-F5344CB8AC3E}">
        <p14:creationId xmlns:p14="http://schemas.microsoft.com/office/powerpoint/2010/main" val="1931656174"/>
      </p:ext>
    </p:extLst>
  </p:cSld>
  <p:clrMapOvr>
    <a:masterClrMapping/>
  </p:clrMapOvr>
</p:sld>
</file>

<file path=ppt/theme/theme1.xml><?xml version="1.0" encoding="utf-8"?>
<a:theme xmlns:a="http://schemas.openxmlformats.org/drawingml/2006/main" name="Dion template">
  <a:themeElements>
    <a:clrScheme name="Custom 347">
      <a:dk1>
        <a:srgbClr val="434343"/>
      </a:dk1>
      <a:lt1>
        <a:srgbClr val="FFFFFF"/>
      </a:lt1>
      <a:dk2>
        <a:srgbClr val="8A9BA6"/>
      </a:dk2>
      <a:lt2>
        <a:srgbClr val="D8DEE2"/>
      </a:lt2>
      <a:accent1>
        <a:srgbClr val="99BAB6"/>
      </a:accent1>
      <a:accent2>
        <a:srgbClr val="6B93A0"/>
      </a:accent2>
      <a:accent3>
        <a:srgbClr val="C0C99A"/>
      </a:accent3>
      <a:accent4>
        <a:srgbClr val="96B079"/>
      </a:accent4>
      <a:accent5>
        <a:srgbClr val="F3EDD7"/>
      </a:accent5>
      <a:accent6>
        <a:srgbClr val="C3B3A3"/>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975</Words>
  <Application>Microsoft Office PowerPoint</Application>
  <PresentationFormat>Presentación en pantalla (16:9)</PresentationFormat>
  <Paragraphs>77</Paragraphs>
  <Slides>18</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Frank Ruhl Libre</vt:lpstr>
      <vt:lpstr>Frank Ruhl Libre Medium</vt:lpstr>
      <vt:lpstr>Arial</vt:lpstr>
      <vt:lpstr>Libre Baskerville</vt:lpstr>
      <vt:lpstr>Dion template</vt:lpstr>
      <vt:lpstr>‘La imaginación Afroasiática’: Flujos Marítimos Indo-Africanos en la literatura anglófona contemporánea  Juan José Martín González (Universidad de Málaga)</vt:lpstr>
      <vt:lpstr>Presentación de PowerPoint</vt:lpstr>
      <vt:lpstr>Presentación de PowerPoint</vt:lpstr>
      <vt:lpstr>Presentación de PowerPoint</vt:lpstr>
      <vt:lpstr>Presentación de PowerPoint</vt:lpstr>
      <vt:lpstr>Amitav Ghosh</vt:lpstr>
      <vt:lpstr>Amitav Ghosh</vt:lpstr>
      <vt:lpstr>Amitav Ghosh</vt:lpstr>
      <vt:lpstr>Amitav Ghosh</vt:lpstr>
      <vt:lpstr>Abdulrazak Gurnah</vt:lpstr>
      <vt:lpstr>Abdulrazak Gurnah</vt:lpstr>
      <vt:lpstr>Abdulrazak Gurnah</vt:lpstr>
      <vt:lpstr>Abdulrazak Gurnah</vt:lpstr>
      <vt:lpstr>Agnes Sam</vt:lpstr>
      <vt:lpstr>Agnes Sam</vt:lpstr>
      <vt:lpstr>Agnes Sam</vt:lpstr>
      <vt:lpstr>Agnes Sam</vt:lpstr>
      <vt:lpstr>¡Gracias por vuestra atención!  Juan José Martín González (Universidad de Málaga) jjmg@uma.es  @jjmartingonz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imaginación Afroasiática’: Flujos Marítimos Indo-Africanos en la literatura anglófona contemporánea  Juan José Martín González (DRAFT)</dc:title>
  <dc:creator>juanjo martín gonzález</dc:creator>
  <cp:lastModifiedBy>juanjo martín gonzález</cp:lastModifiedBy>
  <cp:revision>24</cp:revision>
  <dcterms:modified xsi:type="dcterms:W3CDTF">2020-12-03T12:46:19Z</dcterms:modified>
</cp:coreProperties>
</file>